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handoutMasterIdLst>
    <p:handoutMasterId r:id="rId41"/>
  </p:handoutMasterIdLst>
  <p:sldIdLst>
    <p:sldId id="257" r:id="rId2"/>
    <p:sldId id="355"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52" r:id="rId32"/>
    <p:sldId id="315" r:id="rId33"/>
    <p:sldId id="346" r:id="rId34"/>
    <p:sldId id="348" r:id="rId35"/>
    <p:sldId id="349" r:id="rId36"/>
    <p:sldId id="350" r:id="rId37"/>
    <p:sldId id="351" r:id="rId38"/>
    <p:sldId id="354"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itas Admin" initials="V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22" autoAdjust="0"/>
    <p:restoredTop sz="94110" autoAdjust="0"/>
  </p:normalViewPr>
  <p:slideViewPr>
    <p:cSldViewPr snapToGrid="0">
      <p:cViewPr varScale="1">
        <p:scale>
          <a:sx n="234" d="100"/>
          <a:sy n="234" d="100"/>
        </p:scale>
        <p:origin x="536" y="176"/>
      </p:cViewPr>
      <p:guideLst/>
    </p:cSldViewPr>
  </p:slideViewPr>
  <p:notesTextViewPr>
    <p:cViewPr>
      <p:scale>
        <a:sx n="1" d="1"/>
        <a:sy n="1" d="1"/>
      </p:scale>
      <p:origin x="0" y="0"/>
    </p:cViewPr>
  </p:notesTextViewPr>
  <p:sorterViewPr>
    <p:cViewPr>
      <p:scale>
        <a:sx n="100" d="100"/>
        <a:sy n="100" d="100"/>
      </p:scale>
      <p:origin x="0" y="-6374"/>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868CD7-DE0F-A243-8D52-3BF5653381F3}" type="datetime1">
              <a:rPr lang="en-US" smtClean="0"/>
              <a:t>3/8/17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834D0-435A-3049-9C90-DE8B559AC6C7}" type="datetime1">
              <a:rPr lang="en-US" smtClean="0"/>
              <a:t>3/8/17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a:solidFill>
                <a:prstClr val="black"/>
              </a:solidFill>
            </a:endParaRPr>
          </a:p>
        </p:txBody>
      </p:sp>
      <p:sp>
        <p:nvSpPr>
          <p:cNvPr id="7" name="Date Placeholder 6"/>
          <p:cNvSpPr>
            <a:spLocks noGrp="1"/>
          </p:cNvSpPr>
          <p:nvPr>
            <p:ph type="dt" idx="11"/>
          </p:nvPr>
        </p:nvSpPr>
        <p:spPr/>
        <p:txBody>
          <a:bodyPr/>
          <a:lstStyle/>
          <a:p>
            <a:fld id="{4BB434BD-1F4B-E241-8EEA-0B06CD4E43DF}"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56230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a:p>
        </p:txBody>
      </p:sp>
    </p:spTree>
    <p:extLst>
      <p:ext uri="{BB962C8B-B14F-4D97-AF65-F5344CB8AC3E}">
        <p14:creationId xmlns:p14="http://schemas.microsoft.com/office/powerpoint/2010/main" val="211166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181550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126045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30683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101132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71223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297453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EDEBE8DC-7694-974D-8B48-15290FCFAAF8}" type="datetime1">
              <a:rPr lang="en-US" smtClean="0"/>
              <a:t>3/8/17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28</a:t>
            </a:fld>
            <a:endParaRPr lang="en-US" dirty="0"/>
          </a:p>
        </p:txBody>
      </p:sp>
    </p:spTree>
    <p:extLst>
      <p:ext uri="{BB962C8B-B14F-4D97-AF65-F5344CB8AC3E}">
        <p14:creationId xmlns:p14="http://schemas.microsoft.com/office/powerpoint/2010/main" val="1158797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0CF9433-7EC6-9744-8536-43054A1AD047}"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32</a:t>
            </a:fld>
            <a:endParaRPr lang="en-US"/>
          </a:p>
        </p:txBody>
      </p:sp>
    </p:spTree>
    <p:extLst>
      <p:ext uri="{BB962C8B-B14F-4D97-AF65-F5344CB8AC3E}">
        <p14:creationId xmlns:p14="http://schemas.microsoft.com/office/powerpoint/2010/main" val="8120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82DCDF11-33AC-C346-AC61-B7EEFCE841E2}" type="datetime1">
              <a:rPr lang="en-US" smtClean="0"/>
              <a:t>3/8/17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05480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33</a:t>
            </a:fld>
            <a:endParaRPr lang="en-US">
              <a:solidFill>
                <a:prstClr val="black"/>
              </a:solidFill>
            </a:endParaRPr>
          </a:p>
        </p:txBody>
      </p:sp>
      <p:sp>
        <p:nvSpPr>
          <p:cNvPr id="7" name="Date Placeholder 6"/>
          <p:cNvSpPr>
            <a:spLocks noGrp="1"/>
          </p:cNvSpPr>
          <p:nvPr>
            <p:ph type="dt" idx="11"/>
          </p:nvPr>
        </p:nvSpPr>
        <p:spPr/>
        <p:txBody>
          <a:bodyPr/>
          <a:lstStyle/>
          <a:p>
            <a:fld id="{915A7BF1-27B3-E847-BF63-60A26BBED1B0}"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35032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60616F19-3C39-F14D-A395-2982F1138BE1}"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34</a:t>
            </a:fld>
            <a:endParaRPr lang="en-US"/>
          </a:p>
        </p:txBody>
      </p:sp>
    </p:spTree>
    <p:extLst>
      <p:ext uri="{BB962C8B-B14F-4D97-AF65-F5344CB8AC3E}">
        <p14:creationId xmlns:p14="http://schemas.microsoft.com/office/powerpoint/2010/main" val="96639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86BCF098-B0C8-6949-A07A-6A35E7B3D378}"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36</a:t>
            </a:fld>
            <a:endParaRPr lang="en-US"/>
          </a:p>
        </p:txBody>
      </p:sp>
    </p:spTree>
    <p:extLst>
      <p:ext uri="{BB962C8B-B14F-4D97-AF65-F5344CB8AC3E}">
        <p14:creationId xmlns:p14="http://schemas.microsoft.com/office/powerpoint/2010/main" val="39424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DBD3649C-9BFC-2D44-8D43-34ADEA1DE55B}"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37</a:t>
            </a:fld>
            <a:endParaRPr lang="en-US"/>
          </a:p>
        </p:txBody>
      </p:sp>
    </p:spTree>
    <p:extLst>
      <p:ext uri="{BB962C8B-B14F-4D97-AF65-F5344CB8AC3E}">
        <p14:creationId xmlns:p14="http://schemas.microsoft.com/office/powerpoint/2010/main" val="10774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38</a:t>
            </a:fld>
            <a:endParaRPr lang="en-US">
              <a:solidFill>
                <a:prstClr val="black"/>
              </a:solidFill>
            </a:endParaRPr>
          </a:p>
        </p:txBody>
      </p:sp>
      <p:sp>
        <p:nvSpPr>
          <p:cNvPr id="7" name="Date Placeholder 6"/>
          <p:cNvSpPr>
            <a:spLocks noGrp="1"/>
          </p:cNvSpPr>
          <p:nvPr>
            <p:ph type="dt" idx="11"/>
          </p:nvPr>
        </p:nvSpPr>
        <p:spPr/>
        <p:txBody>
          <a:bodyPr/>
          <a:lstStyle/>
          <a:p>
            <a:fld id="{FDED194D-A866-4776-B0F4-19E9A02935E2}"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876142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80B8E2C5-672D-674D-AE22-5C1206F71F7D}" type="datetime1">
              <a:rPr lang="en-US" smtClean="0"/>
              <a:t>3/8/17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34088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576A5037-E034-6441-B4DF-5279AF7C8FCB}"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683140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BBDC9853-634A-0049-879F-1FB3BE2EAD08}"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39056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4570223C-CD85-B54A-A67D-A5996B2B0DA4}" type="datetime1">
              <a:rPr lang="en-US" smtClean="0"/>
              <a:t>3/8/17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dirty="0"/>
          </a:p>
        </p:txBody>
      </p:sp>
    </p:spTree>
    <p:extLst>
      <p:ext uri="{BB962C8B-B14F-4D97-AF65-F5344CB8AC3E}">
        <p14:creationId xmlns:p14="http://schemas.microsoft.com/office/powerpoint/2010/main" val="71478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F64D5E53-750D-334F-968B-C0D161B9571E}"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12</a:t>
            </a:fld>
            <a:endParaRPr lang="en-US"/>
          </a:p>
        </p:txBody>
      </p:sp>
    </p:spTree>
    <p:extLst>
      <p:ext uri="{BB962C8B-B14F-4D97-AF65-F5344CB8AC3E}">
        <p14:creationId xmlns:p14="http://schemas.microsoft.com/office/powerpoint/2010/main" val="167067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754788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1115302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5" Type="http://schemas.openxmlformats.org/officeDocument/2006/relationships/hyperlink" Target="http://ciscolive.com/us"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6982" y="3932215"/>
            <a:ext cx="2678250" cy="356616"/>
          </a:xfrm>
          <a:prstGeom prst="rect">
            <a:avLst/>
          </a:prstGeom>
          <a:ln>
            <a:noFill/>
          </a:ln>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14741" y="2192398"/>
            <a:ext cx="4114519" cy="758705"/>
          </a:xfrm>
          <a:prstGeom prst="rect">
            <a:avLst/>
          </a:prstGeom>
        </p:spPr>
      </p:pic>
      <p:pic>
        <p:nvPicPr>
          <p:cNvPr id="3" name="Picture 2"/>
          <p:cNvPicPr>
            <a:picLocks noChangeAspect="1"/>
          </p:cNvPicPr>
          <p:nvPr userDrawn="1"/>
        </p:nvPicPr>
        <p:blipFill rotWithShape="1">
          <a:blip r:embed="rId6" cstate="print">
            <a:extLst>
              <a:ext uri="{28A0092B-C50C-407E-A947-70E740481C1C}">
                <a14:useLocalDpi xmlns:a14="http://schemas.microsoft.com/office/drawing/2010/main" val="0"/>
              </a:ext>
            </a:extLst>
          </a:blip>
          <a:srcRect l="51990" t="17794" r="-2828" b="32722"/>
          <a:stretch/>
        </p:blipFill>
        <p:spPr>
          <a:xfrm>
            <a:off x="0" y="2695698"/>
            <a:ext cx="2514742" cy="2447801"/>
          </a:xfrm>
          <a:prstGeom prst="rect">
            <a:avLst/>
          </a:prstGeom>
        </p:spPr>
      </p:pic>
      <p:pic>
        <p:nvPicPr>
          <p:cNvPr id="8" name="Picture 7"/>
          <p:cNvPicPr>
            <a:picLocks noChangeAspect="1"/>
          </p:cNvPicPr>
          <p:nvPr userDrawn="1"/>
        </p:nvPicPr>
        <p:blipFill rotWithShape="1">
          <a:blip r:embed="rId6"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Tree>
    <p:extLst>
      <p:ext uri="{BB962C8B-B14F-4D97-AF65-F5344CB8AC3E}">
        <p14:creationId xmlns:p14="http://schemas.microsoft.com/office/powerpoint/2010/main" val="1303837713"/>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rgbClr val="000000"/>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186636"/>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77413051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Tree>
    <p:extLst>
      <p:ext uri="{BB962C8B-B14F-4D97-AF65-F5344CB8AC3E}">
        <p14:creationId xmlns:p14="http://schemas.microsoft.com/office/powerpoint/2010/main" val="12873755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119061" cy="2462213"/>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Give us your feedback to be entered into a Daily Survey Drawing. A daily winner will receive a $750 Amazon gift card.</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Complete your session surveys through the Cisco Live mobile app or from the Session Catalog on </a:t>
            </a:r>
            <a:r>
              <a:rPr lang="en-US" sz="2000" u="sng" kern="1200" dirty="0">
                <a:solidFill>
                  <a:schemeClr val="accent1"/>
                </a:solidFill>
                <a:latin typeface="+mn-lt"/>
                <a:ea typeface="+mn-ea"/>
                <a:cs typeface="+mn-cs"/>
                <a:sym typeface="Arial" pitchFamily="34" charset="0"/>
              </a:rPr>
              <a:t>CiscoLive.com/us</a:t>
            </a:r>
            <a:r>
              <a:rPr lang="en-US" sz="2000" kern="1200" dirty="0">
                <a:solidFill>
                  <a:srgbClr val="676767"/>
                </a:solidFill>
                <a:latin typeface="+mn-lt"/>
                <a:ea typeface="+mn-ea"/>
                <a:cs typeface="+mn-cs"/>
                <a:sym typeface="Arial" pitchFamily="34" charset="0"/>
              </a:rPr>
              <a:t>.</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167" y="1128177"/>
            <a:ext cx="3950208" cy="263347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
        <p:nvSpPr>
          <p:cNvPr id="9" name="Rectangle 8">
            <a:hlinkClick r:id="rId5"/>
          </p:cNvPr>
          <p:cNvSpPr/>
          <p:nvPr userDrawn="1"/>
        </p:nvSpPr>
        <p:spPr bwMode="auto">
          <a:xfrm>
            <a:off x="949036" y="3193612"/>
            <a:ext cx="2223655" cy="297733"/>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Rectangle 12"/>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
        <p:nvSpPr>
          <p:cNvPr id="3" name="TextBox 2"/>
          <p:cNvSpPr txBox="1"/>
          <p:nvPr userDrawn="1"/>
        </p:nvSpPr>
        <p:spPr>
          <a:xfrm>
            <a:off x="359051" y="2135862"/>
            <a:ext cx="839419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spTree>
    <p:extLst>
      <p:ext uri="{BB962C8B-B14F-4D97-AF65-F5344CB8AC3E}">
        <p14:creationId xmlns:p14="http://schemas.microsoft.com/office/powerpoint/2010/main" val="2605075934"/>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1990" t="17794" r="-2828" b="32722"/>
          <a:stretch/>
        </p:blipFill>
        <p:spPr>
          <a:xfrm>
            <a:off x="0" y="2695698"/>
            <a:ext cx="2514742" cy="2447801"/>
          </a:xfrm>
          <a:prstGeom prst="rect">
            <a:avLst/>
          </a:prstGeom>
        </p:spPr>
      </p:pic>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pic>
        <p:nvPicPr>
          <p:cNvPr id="10" name="Picture 9"/>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14741" y="1924558"/>
            <a:ext cx="4114519" cy="1294385"/>
          </a:xfrm>
          <a:prstGeom prst="rect">
            <a:avLst/>
          </a:prstGeom>
        </p:spPr>
      </p:pic>
    </p:spTree>
    <p:extLst>
      <p:ext uri="{BB962C8B-B14F-4D97-AF65-F5344CB8AC3E}">
        <p14:creationId xmlns:p14="http://schemas.microsoft.com/office/powerpoint/2010/main" val="795676334"/>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67052761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78348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w="9525">
            <a:noFill/>
            <a:miter lim="800000"/>
            <a:headEnd/>
            <a:tailEnd/>
          </a:ln>
          <a:effectLst/>
        </p:spPr>
      </p:pic>
      <p:sp>
        <p:nvSpPr>
          <p:cNvPr id="12" name="Rectangle 11"/>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4" name="Picture 13"/>
          <p:cNvPicPr>
            <a:picLocks noChangeAspect="1"/>
          </p:cNvPicPr>
          <p:nvPr userDrawn="1"/>
        </p:nvPicPr>
        <p:blipFill rotWithShape="1">
          <a:blip r:embed="rId4"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val="0"/>
              </a:ext>
            </a:extLst>
          </a:blip>
          <a:srcRect l="43347" t="19464" b="48366"/>
          <a:stretch/>
        </p:blipFill>
        <p:spPr>
          <a:xfrm>
            <a:off x="-1" y="-83130"/>
            <a:ext cx="2802423" cy="1591297"/>
          </a:xfrm>
          <a:prstGeom prst="rect">
            <a:avLst/>
          </a:prstGeom>
        </p:spPr>
      </p:pic>
    </p:spTree>
    <p:extLst>
      <p:ext uri="{BB962C8B-B14F-4D97-AF65-F5344CB8AC3E}">
        <p14:creationId xmlns:p14="http://schemas.microsoft.com/office/powerpoint/2010/main" val="15703380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4283"/>
          </a:xfrm>
          <a:prstGeom prst="rect">
            <a:avLst/>
          </a:prstGeom>
        </p:spPr>
      </p:pic>
      <p:sp>
        <p:nvSpPr>
          <p:cNvPr id="16" name="Rectangle 15"/>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l="70249" t="22571" b="47900"/>
          <a:stretch/>
        </p:blipFill>
        <p:spPr>
          <a:xfrm rot="10800000">
            <a:off x="7672385" y="-1"/>
            <a:ext cx="1471613" cy="1460666"/>
          </a:xfrm>
          <a:prstGeom prst="rect">
            <a:avLst/>
          </a:prstGeom>
        </p:spPr>
      </p:pic>
    </p:spTree>
    <p:extLst>
      <p:ext uri="{BB962C8B-B14F-4D97-AF65-F5344CB8AC3E}">
        <p14:creationId xmlns:p14="http://schemas.microsoft.com/office/powerpoint/2010/main" val="230004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0327292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495303" y="4696120"/>
            <a:ext cx="1111616" cy="204979"/>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1" r:id="rId6"/>
    <p:sldLayoutId id="2147483702" r:id="rId7"/>
    <p:sldLayoutId id="2147483703" r:id="rId8"/>
    <p:sldLayoutId id="2147483704" r:id="rId9"/>
    <p:sldLayoutId id="2147483705" r:id="rId10"/>
    <p:sldLayoutId id="2147483706" r:id="rId11"/>
    <p:sldLayoutId id="2147483708" r:id="rId12"/>
    <p:sldLayoutId id="2147483707" r:id="rId13"/>
    <p:sldLayoutId id="2147483709"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10" r:id="rId23"/>
    <p:sldLayoutId id="2147483711" r:id="rId24"/>
  </p:sldLayoutIdLst>
  <p:transition/>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s://github.com/ansible/ansible-modules-core/tree/stable-2.1/network" TargetMode="External"/><Relationship Id="rId6" Type="http://schemas.openxmlformats.org/officeDocument/2006/relationships/hyperlink" Target="https://github.com/napalm-automation/napalm" TargetMode="External"/><Relationship Id="rId7" Type="http://schemas.openxmlformats.org/officeDocument/2006/relationships/hyperlink" Target="https://pynet.twb-tech.com/" TargetMode="External"/><Relationship Id="rId8" Type="http://schemas.openxmlformats.org/officeDocument/2006/relationships/hyperlink" Target="http://jedelman.com/home/ansible-for-networking/" TargetMode="External"/><Relationship Id="rId9" Type="http://schemas.openxmlformats.org/officeDocument/2006/relationships/hyperlink" Target="https://networklore.com/" TargetMode="External"/><Relationship Id="rId1" Type="http://schemas.openxmlformats.org/officeDocument/2006/relationships/slideLayout" Target="../slideLayouts/slideLayout5.xml"/><Relationship Id="rId2" Type="http://schemas.openxmlformats.org/officeDocument/2006/relationships/hyperlink" Target="http://www.ansib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 Id="rId3" Type="http://schemas.openxmlformats.org/officeDocument/2006/relationships/hyperlink" Target="http://www.ciscoliveapac.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github.com/kuhlskev/devnet100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dirty="0"/>
              <a:t>- name: load new </a:t>
            </a:r>
            <a:r>
              <a:rPr lang="en-US" sz="2000" dirty="0" err="1"/>
              <a:t>acl</a:t>
            </a:r>
            <a:r>
              <a:rPr lang="en-US" sz="2000" dirty="0"/>
              <a:t> into device</a:t>
            </a:r>
          </a:p>
          <a:p>
            <a:pPr marL="1785" indent="0">
              <a:spcBef>
                <a:spcPts val="0"/>
              </a:spcBef>
              <a:buNone/>
            </a:pPr>
            <a:r>
              <a:rPr lang="en-US" sz="2000" dirty="0"/>
              <a:t>  </a:t>
            </a:r>
            <a:r>
              <a:rPr lang="en-US" sz="2000" dirty="0" err="1"/>
              <a:t>ios_config</a:t>
            </a:r>
            <a:r>
              <a:rPr lang="en-US" sz="2000" dirty="0"/>
              <a:t>:</a:t>
            </a:r>
          </a:p>
          <a:p>
            <a:pPr marL="1785" indent="0">
              <a:spcBef>
                <a:spcPts val="0"/>
              </a:spcBef>
              <a:buNone/>
            </a:pPr>
            <a:r>
              <a:rPr lang="en-US" sz="2000" dirty="0"/>
              <a:t>    lines:</a:t>
            </a:r>
          </a:p>
          <a:p>
            <a:pPr marL="1785" indent="0">
              <a:spcBef>
                <a:spcPts val="0"/>
              </a:spcBef>
              <a:buNone/>
            </a:pPr>
            <a:r>
              <a:rPr lang="en-US" sz="2000" dirty="0"/>
              <a:t>      - 10 permit </a:t>
            </a:r>
            <a:r>
              <a:rPr lang="en-US" sz="2000" dirty="0" err="1"/>
              <a:t>ip</a:t>
            </a:r>
            <a:r>
              <a:rPr lang="en-US" sz="2000" dirty="0"/>
              <a:t> host 1.1.1.1 any log</a:t>
            </a:r>
          </a:p>
          <a:p>
            <a:pPr marL="1785" indent="0">
              <a:spcBef>
                <a:spcPts val="0"/>
              </a:spcBef>
              <a:buNone/>
            </a:pPr>
            <a:r>
              <a:rPr lang="en-US" sz="2000" dirty="0"/>
              <a:t>      - 20 permit </a:t>
            </a:r>
            <a:r>
              <a:rPr lang="en-US" sz="2000" dirty="0" err="1"/>
              <a:t>ip</a:t>
            </a:r>
            <a:r>
              <a:rPr lang="en-US" sz="2000" dirty="0"/>
              <a:t> host 2.2.2.2 any log</a:t>
            </a:r>
          </a:p>
          <a:p>
            <a:pPr marL="1785" indent="0">
              <a:spcBef>
                <a:spcPts val="0"/>
              </a:spcBef>
              <a:buNone/>
            </a:pPr>
            <a:r>
              <a:rPr lang="en-US" sz="2000" dirty="0"/>
              <a:t>      - 30 permit </a:t>
            </a:r>
            <a:r>
              <a:rPr lang="en-US" sz="2000" dirty="0" err="1"/>
              <a:t>ip</a:t>
            </a:r>
            <a:r>
              <a:rPr lang="en-US" sz="2000" dirty="0"/>
              <a:t> host 3.3.3.3 any log</a:t>
            </a:r>
          </a:p>
          <a:p>
            <a:pPr marL="1785" indent="0">
              <a:spcBef>
                <a:spcPts val="0"/>
              </a:spcBef>
              <a:buNone/>
            </a:pPr>
            <a:r>
              <a:rPr lang="en-US" sz="2000" dirty="0"/>
              <a:t>      - 40 permit </a:t>
            </a:r>
            <a:r>
              <a:rPr lang="en-US" sz="2000" dirty="0" err="1"/>
              <a:t>ip</a:t>
            </a:r>
            <a:r>
              <a:rPr lang="en-US" sz="2000" dirty="0"/>
              <a:t> host 4.4.4.4 any log</a:t>
            </a:r>
          </a:p>
          <a:p>
            <a:pPr marL="1785" indent="0">
              <a:spcBef>
                <a:spcPts val="0"/>
              </a:spcBef>
              <a:buNone/>
            </a:pPr>
            <a:r>
              <a:rPr lang="en-US" sz="2000" dirty="0"/>
              <a:t>      - 50 permit </a:t>
            </a:r>
            <a:r>
              <a:rPr lang="en-US" sz="2000" dirty="0" err="1"/>
              <a:t>ip</a:t>
            </a:r>
            <a:r>
              <a:rPr lang="en-US" sz="2000" dirty="0"/>
              <a:t> host 5.5.5.5 any log</a:t>
            </a:r>
          </a:p>
          <a:p>
            <a:pPr marL="1785" indent="0">
              <a:spcBef>
                <a:spcPts val="0"/>
              </a:spcBef>
              <a:buNone/>
            </a:pPr>
            <a:r>
              <a:rPr lang="en-US" sz="2000" dirty="0"/>
              <a:t>    parents: </a:t>
            </a:r>
            <a:r>
              <a:rPr lang="en-US" sz="2000" dirty="0" err="1"/>
              <a:t>ip</a:t>
            </a:r>
            <a:r>
              <a:rPr lang="en-US" sz="2000" dirty="0"/>
              <a:t> access-list extended test</a:t>
            </a:r>
          </a:p>
          <a:p>
            <a:pPr marL="1785" indent="0">
              <a:spcBef>
                <a:spcPts val="0"/>
              </a:spcBef>
              <a:buNone/>
            </a:pPr>
            <a:r>
              <a:rPr lang="en-US" sz="2000" dirty="0"/>
              <a:t>    before: no </a:t>
            </a:r>
            <a:r>
              <a:rPr lang="en-US" sz="2000" dirty="0" err="1"/>
              <a:t>ip</a:t>
            </a:r>
            <a:r>
              <a:rPr lang="en-US" sz="2000" dirty="0"/>
              <a:t> access-list extended test</a:t>
            </a:r>
          </a:p>
          <a:p>
            <a:pPr marL="1785" indent="0">
              <a:spcBef>
                <a:spcPts val="0"/>
              </a:spcBef>
              <a:buNone/>
            </a:pPr>
            <a:r>
              <a:rPr lang="en-US" sz="2000" dirty="0"/>
              <a:t>    match: exact</a:t>
            </a:r>
          </a:p>
          <a:p>
            <a:pPr marL="1785" indent="0">
              <a:spcBef>
                <a:spcPts val="0"/>
              </a:spcBef>
              <a:buNone/>
            </a:pPr>
            <a:r>
              <a:rPr lang="en-US" sz="2000" dirty="0"/>
              <a:t>    provider: </a:t>
            </a:r>
            <a:r>
              <a:rPr lang="en-US" sz="2000"/>
              <a:t>"{{ </a:t>
            </a:r>
            <a:r>
              <a:rPr lang="en-US" sz="2000" smtClean="0"/>
              <a:t>creds </a:t>
            </a:r>
            <a:r>
              <a:rPr lang="en-US" sz="2000" dirty="0"/>
              <a:t>}}"</a:t>
            </a:r>
          </a:p>
          <a:p>
            <a:pPr marL="0" indent="0" fontAlgn="auto">
              <a:lnSpc>
                <a:spcPct val="100000"/>
              </a:lnSpc>
              <a:spcBef>
                <a:spcPts val="0"/>
              </a:spcBef>
              <a:spcAft>
                <a:spcPts val="0"/>
              </a:spcAft>
              <a:buSzTx/>
              <a:buNone/>
            </a:pPr>
            <a:endParaRPr lang="en-US" sz="2000"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10</a:t>
            </a:fld>
            <a:endParaRPr lang="uk-UA" dirty="0"/>
          </a:p>
        </p:txBody>
      </p:sp>
    </p:spTree>
    <p:extLst>
      <p:ext uri="{BB962C8B-B14F-4D97-AF65-F5344CB8AC3E}">
        <p14:creationId xmlns:p14="http://schemas.microsoft.com/office/powerpoint/2010/main" val="20569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11</a:t>
            </a:fld>
            <a:endParaRPr lang="uk-UA" dirty="0"/>
          </a:p>
        </p:txBody>
      </p:sp>
    </p:spTree>
    <p:extLst>
      <p:ext uri="{BB962C8B-B14F-4D97-AF65-F5344CB8AC3E}">
        <p14:creationId xmlns:p14="http://schemas.microsoft.com/office/powerpoint/2010/main" val="183950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employee record</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Kevin Kuhls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Network Engineer</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skill: Advanced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employed: True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certifications: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RS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DC</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CISSP</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VCP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languages: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err="1">
                <a:latin typeface="Courier" charset="0"/>
                <a:ea typeface="Courier" charset="0"/>
                <a:cs typeface="Courier" charset="0"/>
              </a:rPr>
              <a:t>perl</a:t>
            </a:r>
            <a:r>
              <a:rPr lang="en-US" sz="1600" dirty="0">
                <a:latin typeface="Courier" charset="0"/>
                <a:ea typeface="Courier" charset="0"/>
                <a:cs typeface="Courier" charset="0"/>
              </a:rPr>
              <a:t>: Novice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 Intermediate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education: |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BS in Computer Engineering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
        <p:nvSpPr>
          <p:cNvPr id="3" name="Slide Number Placeholder 2"/>
          <p:cNvSpPr>
            <a:spLocks noGrp="1"/>
          </p:cNvSpPr>
          <p:nvPr>
            <p:ph type="sldNum" sz="quarter" idx="4"/>
          </p:nvPr>
        </p:nvSpPr>
        <p:spPr/>
        <p:txBody>
          <a:bodyPr/>
          <a:lstStyle/>
          <a:p>
            <a:fld id="{96A97DD0-5BE7-4856-A2A9-C42C6688E607}" type="slidenum">
              <a:rPr lang="uk-UA" smtClean="0"/>
              <a:pPr/>
              <a:t>12</a:t>
            </a:fld>
            <a:endParaRPr lang="uk-UA" dirty="0"/>
          </a:p>
        </p:txBody>
      </p:sp>
    </p:spTree>
    <p:extLst>
      <p:ext uri="{BB962C8B-B14F-4D97-AF65-F5344CB8AC3E}">
        <p14:creationId xmlns:p14="http://schemas.microsoft.com/office/powerpoint/2010/main" val="131731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13</a:t>
            </a:fld>
            <a:endParaRPr lang="uk-UA" dirty="0">
              <a:solidFill>
                <a:srgbClr val="FFFFFF">
                  <a:alpha val="60000"/>
                </a:srgbClr>
              </a:solidFill>
            </a:endParaRPr>
          </a:p>
        </p:txBody>
      </p:sp>
    </p:spTree>
    <p:extLst>
      <p:ext uri="{BB962C8B-B14F-4D97-AF65-F5344CB8AC3E}">
        <p14:creationId xmlns:p14="http://schemas.microsoft.com/office/powerpoint/2010/main" val="17109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7" name="Title 6"/>
          <p:cNvSpPr>
            <a:spLocks noGrp="1"/>
          </p:cNvSpPr>
          <p:nvPr>
            <p:ph type="title"/>
          </p:nvPr>
        </p:nvSpPr>
        <p:spPr/>
        <p:txBody>
          <a:bodyPr/>
          <a:lstStyle/>
          <a:p>
            <a:pPr>
              <a:spcBef>
                <a:spcPts val="450"/>
              </a:spcBef>
            </a:pPr>
            <a:r>
              <a:rPr lang="en-US" dirty="0" smtClean="0">
                <a:solidFill>
                  <a:srgbClr val="676767"/>
                </a:solidFill>
              </a:rPr>
              <a:t>Configuration </a:t>
            </a:r>
            <a:r>
              <a:rPr lang="en-US" dirty="0">
                <a:solidFill>
                  <a:srgbClr val="676767"/>
                </a:solidFill>
              </a:rPr>
              <a:t>Management Today: CLI</a:t>
            </a:r>
          </a:p>
        </p:txBody>
      </p:sp>
      <p:sp>
        <p:nvSpPr>
          <p:cNvPr id="3" name="Slide Number Placeholder 2"/>
          <p:cNvSpPr>
            <a:spLocks noGrp="1"/>
          </p:cNvSpPr>
          <p:nvPr>
            <p:ph type="sldNum" sz="quarter" idx="4"/>
          </p:nvPr>
        </p:nvSpPr>
        <p:spPr/>
        <p:txBody>
          <a:bodyPr/>
          <a:lstStyle/>
          <a:p>
            <a:fld id="{96A97DD0-5BE7-4856-A2A9-C42C6688E607}" type="slidenum">
              <a:rPr lang="uk-UA" smtClean="0"/>
              <a:pPr/>
              <a:t>14</a:t>
            </a:fld>
            <a:endParaRPr lang="uk-UA" dirty="0"/>
          </a:p>
        </p:txBody>
      </p:sp>
    </p:spTree>
    <p:extLst>
      <p:ext uri="{BB962C8B-B14F-4D97-AF65-F5344CB8AC3E}">
        <p14:creationId xmlns:p14="http://schemas.microsoft.com/office/powerpoint/2010/main" val="503530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99881" y="1837531"/>
            <a:ext cx="2870200" cy="1917700"/>
          </a:xfrm>
        </p:spPr>
      </p:pic>
      <p:sp>
        <p:nvSpPr>
          <p:cNvPr id="5" name="Text Placeholder 4"/>
          <p:cNvSpPr>
            <a:spLocks noGrp="1"/>
          </p:cNvSpPr>
          <p:nvPr>
            <p:ph sz="quarter" idx="11"/>
          </p:nvPr>
        </p:nvSpPr>
        <p:spPr>
          <a:xfrm>
            <a:off x="356616" y="1241425"/>
            <a:ext cx="4617720" cy="3097819"/>
          </a:xfrm>
        </p:spPr>
        <p:txBody>
          <a:body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a:p>
            <a:endParaRPr lang="en-US" dirty="0"/>
          </a:p>
        </p:txBody>
      </p:sp>
      <p:sp>
        <p:nvSpPr>
          <p:cNvPr id="16"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solidFill>
                  <a:srgbClr val="676767"/>
                </a:solidFill>
              </a:rPr>
              <a:t>APIs – Application Programming </a:t>
            </a:r>
            <a:r>
              <a:rPr lang="en-US" dirty="0" smtClean="0">
                <a:solidFill>
                  <a:srgbClr val="676767"/>
                </a:solidFill>
              </a:rPr>
              <a:t>Interfaces</a:t>
            </a:r>
            <a:endParaRPr lang="en-US" dirty="0"/>
          </a:p>
        </p:txBody>
      </p:sp>
      <p:sp>
        <p:nvSpPr>
          <p:cNvPr id="8" name="Text Placeholder 7"/>
          <p:cNvSpPr>
            <a:spLocks noGrp="1"/>
          </p:cNvSpPr>
          <p:nvPr>
            <p:ph type="body" sz="quarter" idx="12"/>
          </p:nvPr>
        </p:nvSpPr>
        <p:spPr/>
        <p:txBody>
          <a:bodyPr/>
          <a:lstStyle/>
          <a:p>
            <a:r>
              <a:rPr lang="en-US" i="1" dirty="0">
                <a:solidFill>
                  <a:srgbClr val="676767"/>
                </a:solidFill>
                <a:cs typeface="CiscoSans"/>
              </a:rPr>
              <a:t>“A </a:t>
            </a:r>
            <a:r>
              <a:rPr lang="en-US" b="1" i="1" dirty="0">
                <a:solidFill>
                  <a:srgbClr val="0070C0"/>
                </a:solidFill>
                <a:cs typeface="CiscoSans"/>
              </a:rPr>
              <a:t>set of Function Calls </a:t>
            </a:r>
            <a:r>
              <a:rPr lang="en-US" i="1" dirty="0">
                <a:solidFill>
                  <a:srgbClr val="676767"/>
                </a:solidFill>
                <a:cs typeface="CiscoSans"/>
              </a:rPr>
              <a:t>that allow talking to a system”</a:t>
            </a:r>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15</a:t>
            </a:fld>
            <a:endParaRPr lang="uk-UA" dirty="0"/>
          </a:p>
        </p:txBody>
      </p:sp>
    </p:spTree>
    <p:extLst>
      <p:ext uri="{BB962C8B-B14F-4D97-AF65-F5344CB8AC3E}">
        <p14:creationId xmlns:p14="http://schemas.microsoft.com/office/powerpoint/2010/main" val="13301850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990572"/>
            <a:ext cx="1894709" cy="1591556"/>
          </a:xfrm>
          <a:prstGeom prst="rect">
            <a:avLst/>
          </a:prstGeom>
        </p:spPr>
      </p:pic>
      <p:sp>
        <p:nvSpPr>
          <p:cNvPr id="3" name="Title 2"/>
          <p:cNvSpPr>
            <a:spLocks noGrp="1"/>
          </p:cNvSpPr>
          <p:nvPr>
            <p:ph type="title"/>
          </p:nvPr>
        </p:nvSpPr>
        <p:spPr/>
        <p:txBody>
          <a:bodyPr/>
          <a:lstStyle/>
          <a:p>
            <a:r>
              <a:rPr lang="en-US" sz="2775" dirty="0"/>
              <a:t>Encoding Formats</a:t>
            </a:r>
          </a:p>
        </p:txBody>
      </p:sp>
      <p:sp>
        <p:nvSpPr>
          <p:cNvPr id="4" name="Text Placeholder 3"/>
          <p:cNvSpPr>
            <a:spLocks noGrp="1"/>
          </p:cNvSpPr>
          <p:nvPr>
            <p:ph type="body" sz="quarter" idx="12"/>
          </p:nvPr>
        </p:nvSpPr>
        <p:spPr/>
        <p:txBody>
          <a:bodyPr/>
          <a:lstStyle/>
          <a:p>
            <a:r>
              <a:rPr lang="en-US" b="1" i="1" dirty="0">
                <a:solidFill>
                  <a:srgbClr val="0070C0"/>
                </a:solidFill>
                <a:latin typeface="ArialMT" charset="0"/>
              </a:rPr>
              <a:t>Text-file formats </a:t>
            </a:r>
            <a:r>
              <a:rPr lang="en-US" i="1" dirty="0"/>
              <a:t>used to </a:t>
            </a:r>
            <a:r>
              <a:rPr lang="en-US" b="1" i="1" dirty="0">
                <a:solidFill>
                  <a:srgbClr val="0070C0"/>
                </a:solidFill>
                <a:latin typeface="ArialMT" charset="0"/>
              </a:rPr>
              <a:t>store structured data</a:t>
            </a:r>
            <a:endParaRPr lang="en-US" dirty="0"/>
          </a:p>
        </p:txBody>
      </p:sp>
      <p:sp>
        <p:nvSpPr>
          <p:cNvPr id="7" name="Rectangle 6"/>
          <p:cNvSpPr/>
          <p:nvPr/>
        </p:nvSpPr>
        <p:spPr>
          <a:xfrm>
            <a:off x="354931" y="2234032"/>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461112"/>
            <a:ext cx="708963" cy="650473"/>
          </a:xfrm>
          <a:prstGeom prst="rect">
            <a:avLst/>
          </a:prstGeom>
          <a:solidFill>
            <a:schemeClr val="bg1"/>
          </a:solidFill>
        </p:spPr>
      </p:pic>
      <p:sp>
        <p:nvSpPr>
          <p:cNvPr id="23" name="Rectangle 22"/>
          <p:cNvSpPr/>
          <p:nvPr/>
        </p:nvSpPr>
        <p:spPr>
          <a:xfrm>
            <a:off x="3611806" y="1864891"/>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2241584"/>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523526"/>
            <a:ext cx="1168435" cy="397765"/>
          </a:xfrm>
          <a:prstGeom prst="rect">
            <a:avLst/>
          </a:prstGeom>
          <a:solidFill>
            <a:schemeClr val="tx1">
              <a:lumMod val="50000"/>
            </a:schemeClr>
          </a:solidFill>
        </p:spPr>
      </p:pic>
      <p:sp>
        <p:nvSpPr>
          <p:cNvPr id="2" name="Slide Number Placeholder 1"/>
          <p:cNvSpPr>
            <a:spLocks noGrp="1"/>
          </p:cNvSpPr>
          <p:nvPr>
            <p:ph type="sldNum" sz="quarter" idx="4"/>
          </p:nvPr>
        </p:nvSpPr>
        <p:spPr/>
        <p:txBody>
          <a:bodyPr/>
          <a:lstStyle/>
          <a:p>
            <a:fld id="{3945D0FD-48F1-4D72-80C5-FFB60B92A834}" type="slidenum">
              <a:rPr lang="uk-UA" smtClean="0"/>
              <a:pPr/>
              <a:t>16</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6577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55991" y="1137025"/>
            <a:ext cx="2750234" cy="3491591"/>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5" name="Rectangle 4"/>
          <p:cNvSpPr/>
          <p:nvPr/>
        </p:nvSpPr>
        <p:spPr>
          <a:xfrm>
            <a:off x="307022" y="4025523"/>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7022" y="3241501"/>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7022" y="2501919"/>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7022" y="1784556"/>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7022" y="1048148"/>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6010" y="1784556"/>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6010" y="1048148"/>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6010" y="2501919"/>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operations</a:t>
            </a:r>
          </a:p>
          <a:p>
            <a:pPr algn="ctr"/>
            <a:r>
              <a:rPr lang="en-US" sz="1200" dirty="0"/>
              <a:t>&lt;edit-config&gt;, &lt;get-config&gt;, &lt;get&gt;</a:t>
            </a:r>
          </a:p>
        </p:txBody>
      </p:sp>
      <p:sp>
        <p:nvSpPr>
          <p:cNvPr id="13" name="Rectangle 12"/>
          <p:cNvSpPr/>
          <p:nvPr/>
        </p:nvSpPr>
        <p:spPr>
          <a:xfrm>
            <a:off x="2576010" y="3241501"/>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6010" y="4025524"/>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8769" y="1273513"/>
            <a:ext cx="1497820" cy="60309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dirty="0">
                <a:solidFill>
                  <a:schemeClr val="bg1"/>
                </a:solidFill>
              </a:rPr>
              <a:t>Manager (client)</a:t>
            </a:r>
          </a:p>
        </p:txBody>
      </p:sp>
      <p:sp>
        <p:nvSpPr>
          <p:cNvPr id="16" name="Can 15"/>
          <p:cNvSpPr/>
          <p:nvPr/>
        </p:nvSpPr>
        <p:spPr>
          <a:xfrm>
            <a:off x="6683965" y="3055812"/>
            <a:ext cx="2106842" cy="1520429"/>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900" dirty="0"/>
          </a:p>
        </p:txBody>
      </p:sp>
      <p:sp>
        <p:nvSpPr>
          <p:cNvPr id="17" name="Isosceles Triangle 16"/>
          <p:cNvSpPr/>
          <p:nvPr/>
        </p:nvSpPr>
        <p:spPr>
          <a:xfrm>
            <a:off x="7417068" y="3401561"/>
            <a:ext cx="1282826" cy="990576"/>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per YANG</a:t>
            </a:r>
          </a:p>
        </p:txBody>
      </p:sp>
      <p:sp>
        <p:nvSpPr>
          <p:cNvPr id="18" name="TextBox 17"/>
          <p:cNvSpPr txBox="1"/>
          <p:nvPr/>
        </p:nvSpPr>
        <p:spPr>
          <a:xfrm>
            <a:off x="6765575" y="353305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8769" y="2609839"/>
            <a:ext cx="1497820" cy="60309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dirty="0">
                <a:solidFill>
                  <a:schemeClr val="bg1"/>
                </a:solidFill>
              </a:rPr>
              <a:t>Agent</a:t>
            </a:r>
          </a:p>
          <a:p>
            <a:pPr algn="ctr"/>
            <a:r>
              <a:rPr lang="en-US" sz="1900" dirty="0">
                <a:solidFill>
                  <a:schemeClr val="bg1"/>
                </a:solidFill>
              </a:rPr>
              <a:t>(server)</a:t>
            </a:r>
          </a:p>
        </p:txBody>
      </p:sp>
      <p:sp>
        <p:nvSpPr>
          <p:cNvPr id="21" name="Rounded Rectangular Callout 20"/>
          <p:cNvSpPr/>
          <p:nvPr/>
        </p:nvSpPr>
        <p:spPr>
          <a:xfrm>
            <a:off x="5045786" y="1895514"/>
            <a:ext cx="2199122" cy="1474291"/>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b="1" dirty="0">
                <a:solidFill>
                  <a:schemeClr val="bg1"/>
                </a:solidFill>
              </a:rPr>
              <a:t>Several data stores:</a:t>
            </a:r>
          </a:p>
          <a:p>
            <a:pPr marL="214259" indent="-214259">
              <a:buFont typeface="Arial" panose="020B0604020202020204" pitchFamily="34" charset="0"/>
              <a:buChar char="•"/>
            </a:pPr>
            <a:r>
              <a:rPr lang="en-US" dirty="0">
                <a:solidFill>
                  <a:schemeClr val="bg1"/>
                </a:solidFill>
              </a:rPr>
              <a:t>Running</a:t>
            </a:r>
          </a:p>
          <a:p>
            <a:pPr marL="214259" indent="-214259">
              <a:buFont typeface="Arial" panose="020B0604020202020204" pitchFamily="34" charset="0"/>
              <a:buChar char="•"/>
            </a:pPr>
            <a:r>
              <a:rPr lang="en-US" dirty="0">
                <a:solidFill>
                  <a:schemeClr val="bg1"/>
                </a:solidFill>
              </a:rPr>
              <a:t>Startup</a:t>
            </a:r>
          </a:p>
          <a:p>
            <a:pPr marL="214259" indent="-214259">
              <a:buFont typeface="Arial" panose="020B0604020202020204" pitchFamily="34" charset="0"/>
              <a:buChar char="•"/>
            </a:pPr>
            <a:r>
              <a:rPr lang="en-US" dirty="0">
                <a:solidFill>
                  <a:schemeClr val="bg1"/>
                </a:solidFill>
              </a:rPr>
              <a:t>Candidate</a:t>
            </a:r>
          </a:p>
        </p:txBody>
      </p:sp>
      <p:sp>
        <p:nvSpPr>
          <p:cNvPr id="22" name="TextBox 21"/>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Overview</a:t>
            </a:r>
          </a:p>
        </p:txBody>
      </p:sp>
      <p:grpSp>
        <p:nvGrpSpPr>
          <p:cNvPr id="2" name="Group 1"/>
          <p:cNvGrpSpPr/>
          <p:nvPr/>
        </p:nvGrpSpPr>
        <p:grpSpPr>
          <a:xfrm>
            <a:off x="7524193" y="1835019"/>
            <a:ext cx="1510108" cy="835316"/>
            <a:chOff x="10030669" y="2446691"/>
            <a:chExt cx="2013477" cy="1113755"/>
          </a:xfrm>
        </p:grpSpPr>
        <p:sp>
          <p:nvSpPr>
            <p:cNvPr id="3" name="Up-Down Arrow 2"/>
            <p:cNvSpPr/>
            <p:nvPr/>
          </p:nvSpPr>
          <p:spPr>
            <a:xfrm>
              <a:off x="10030669" y="2446691"/>
              <a:ext cx="658219" cy="1113755"/>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900" dirty="0"/>
            </a:p>
          </p:txBody>
        </p:sp>
        <p:sp>
          <p:nvSpPr>
            <p:cNvPr id="23" name="Rounded Rectangular Callout 20"/>
            <p:cNvSpPr/>
            <p:nvPr/>
          </p:nvSpPr>
          <p:spPr>
            <a:xfrm rot="5400000">
              <a:off x="10652172" y="2063571"/>
              <a:ext cx="984808" cy="1799140"/>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vert="vert270" rtlCol="0" anchor="t"/>
            <a:lstStyle/>
            <a:p>
              <a:pPr algn="just"/>
              <a:r>
                <a:rPr lang="en-US" sz="1200" b="1" dirty="0">
                  <a:solidFill>
                    <a:schemeClr val="bg1"/>
                  </a:solidFill>
                </a:rPr>
                <a:t>             Hello</a:t>
              </a:r>
            </a:p>
            <a:p>
              <a:pPr algn="r"/>
              <a:r>
                <a:rPr lang="en-US" sz="1200" b="1" dirty="0">
                  <a:solidFill>
                    <a:schemeClr val="bg1"/>
                  </a:solidFill>
                </a:rPr>
                <a:t>Capability</a:t>
              </a:r>
            </a:p>
            <a:p>
              <a:pPr algn="r"/>
              <a:r>
                <a:rPr lang="en-US" sz="1200" b="1" dirty="0">
                  <a:solidFill>
                    <a:schemeClr val="bg1"/>
                  </a:solidFill>
                </a:rPr>
                <a:t>Exchange</a:t>
              </a:r>
              <a:endParaRPr lang="en-US" sz="1200" dirty="0">
                <a:solidFill>
                  <a:schemeClr val="bg1"/>
                </a:solidFill>
              </a:endParaRPr>
            </a:p>
          </p:txBody>
        </p:sp>
      </p:grpSp>
      <p:sp>
        <p:nvSpPr>
          <p:cNvPr id="19" name="Footer Placeholder 18"/>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24" name="Slide Number Placeholder 23"/>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17</a:t>
            </a:fld>
            <a:endParaRPr lang="uk-UA" dirty="0"/>
          </a:p>
        </p:txBody>
      </p:sp>
    </p:spTree>
    <p:extLst>
      <p:ext uri="{BB962C8B-B14F-4D97-AF65-F5344CB8AC3E}">
        <p14:creationId xmlns:p14="http://schemas.microsoft.com/office/powerpoint/2010/main" val="4389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9" presetClass="emph" presetSubtype="0" grpId="0" nodeType="withEffect">
                                  <p:stCondLst>
                                    <p:cond delay="0"/>
                                  </p:stCondLst>
                                  <p:childTnLst>
                                    <p:set>
                                      <p:cBhvr rctx="PPT">
                                        <p:cTn id="29" dur="indefinite"/>
                                        <p:tgtEl>
                                          <p:spTgt spid="5"/>
                                        </p:tgtEl>
                                        <p:attrNameLst>
                                          <p:attrName>style.opacity</p:attrName>
                                        </p:attrNameLst>
                                      </p:cBhvr>
                                      <p:to>
                                        <p:strVal val="0.5"/>
                                      </p:to>
                                    </p:set>
                                    <p:animEffect filter="image" prLst="opacity: 0.5">
                                      <p:cBhvr rctx="IE">
                                        <p:cTn id="30" dur="indefinite"/>
                                        <p:tgtEl>
                                          <p:spTgt spid="5"/>
                                        </p:tgtEl>
                                      </p:cBhvr>
                                    </p:animEffect>
                                  </p:childTnLst>
                                </p:cTn>
                              </p:par>
                              <p:par>
                                <p:cTn id="31" presetID="9" presetClass="emph" presetSubtype="0" grpId="0" nodeType="withEffect">
                                  <p:stCondLst>
                                    <p:cond delay="0"/>
                                  </p:stCondLst>
                                  <p:childTnLst>
                                    <p:set>
                                      <p:cBhvr rctx="PPT">
                                        <p:cTn id="32" dur="indefinite"/>
                                        <p:tgtEl>
                                          <p:spTgt spid="6"/>
                                        </p:tgtEl>
                                        <p:attrNameLst>
                                          <p:attrName>style.opacity</p:attrName>
                                        </p:attrNameLst>
                                      </p:cBhvr>
                                      <p:to>
                                        <p:strVal val="0.5"/>
                                      </p:to>
                                    </p:set>
                                    <p:animEffect filter="image" prLst="opacity: 0.5">
                                      <p:cBhvr rctx="IE">
                                        <p:cTn id="33" dur="indefinite"/>
                                        <p:tgtEl>
                                          <p:spTgt spid="6"/>
                                        </p:tgtEl>
                                      </p:cBhvr>
                                    </p:animEffect>
                                  </p:childTnLst>
                                </p:cTn>
                              </p:par>
                              <p:par>
                                <p:cTn id="34" presetID="9" presetClass="emph" presetSubtype="0" grpId="0" nodeType="with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par>
                                <p:cTn id="37" presetID="9" presetClass="emph" presetSubtype="0" grpId="0" nodeType="withEffect">
                                  <p:stCondLst>
                                    <p:cond delay="0"/>
                                  </p:stCondLst>
                                  <p:childTnLst>
                                    <p:set>
                                      <p:cBhvr rctx="PPT">
                                        <p:cTn id="38" dur="indefinite"/>
                                        <p:tgtEl>
                                          <p:spTgt spid="8"/>
                                        </p:tgtEl>
                                        <p:attrNameLst>
                                          <p:attrName>style.opacity</p:attrName>
                                        </p:attrNameLst>
                                      </p:cBhvr>
                                      <p:to>
                                        <p:strVal val="0.5"/>
                                      </p:to>
                                    </p:set>
                                    <p:animEffect filter="image" prLst="opacity: 0.5">
                                      <p:cBhvr rctx="IE">
                                        <p:cTn id="39" dur="indefinite"/>
                                        <p:tgtEl>
                                          <p:spTgt spid="8"/>
                                        </p:tgtEl>
                                      </p:cBhvr>
                                    </p:animEffect>
                                  </p:childTnLst>
                                </p:cTn>
                              </p:par>
                              <p:par>
                                <p:cTn id="40" presetID="9" presetClass="emph" presetSubtype="0" grpId="0" nodeType="withEffect">
                                  <p:stCondLst>
                                    <p:cond delay="0"/>
                                  </p:stCondLst>
                                  <p:childTnLst>
                                    <p:set>
                                      <p:cBhvr rctx="PPT">
                                        <p:cTn id="41" dur="indefinite"/>
                                        <p:tgtEl>
                                          <p:spTgt spid="9"/>
                                        </p:tgtEl>
                                        <p:attrNameLst>
                                          <p:attrName>style.opacity</p:attrName>
                                        </p:attrNameLst>
                                      </p:cBhvr>
                                      <p:to>
                                        <p:strVal val="0.5"/>
                                      </p:to>
                                    </p:set>
                                    <p:animEffect filter="image" prLst="opacity: 0.5">
                                      <p:cBhvr rctx="IE">
                                        <p:cTn id="42" dur="indefinite"/>
                                        <p:tgtEl>
                                          <p:spTgt spid="9"/>
                                        </p:tgtEl>
                                      </p:cBhvr>
                                    </p:animEffect>
                                  </p:childTnLst>
                                </p:cTn>
                              </p:par>
                              <p:par>
                                <p:cTn id="43" presetID="9" presetClass="emph" presetSubtype="0" grpId="0" nodeType="withEffect">
                                  <p:stCondLst>
                                    <p:cond delay="0"/>
                                  </p:stCondLst>
                                  <p:childTnLst>
                                    <p:set>
                                      <p:cBhvr rctx="PPT">
                                        <p:cTn id="44" dur="indefinite"/>
                                        <p:tgtEl>
                                          <p:spTgt spid="10"/>
                                        </p:tgtEl>
                                        <p:attrNameLst>
                                          <p:attrName>style.opacity</p:attrName>
                                        </p:attrNameLst>
                                      </p:cBhvr>
                                      <p:to>
                                        <p:strVal val="0.5"/>
                                      </p:to>
                                    </p:set>
                                    <p:animEffect filter="image" prLst="opacity: 0.5">
                                      <p:cBhvr rctx="IE">
                                        <p:cTn id="45" dur="indefinite"/>
                                        <p:tgtEl>
                                          <p:spTgt spid="10"/>
                                        </p:tgtEl>
                                      </p:cBhvr>
                                    </p:animEffect>
                                  </p:childTnLst>
                                </p:cTn>
                              </p:par>
                              <p:par>
                                <p:cTn id="46" presetID="9" presetClass="emph" presetSubtype="0" grpId="0" nodeType="withEffect">
                                  <p:stCondLst>
                                    <p:cond delay="0"/>
                                  </p:stCondLst>
                                  <p:childTnLst>
                                    <p:set>
                                      <p:cBhvr rctx="PPT">
                                        <p:cTn id="47" dur="indefinite"/>
                                        <p:tgtEl>
                                          <p:spTgt spid="11"/>
                                        </p:tgtEl>
                                        <p:attrNameLst>
                                          <p:attrName>style.opacity</p:attrName>
                                        </p:attrNameLst>
                                      </p:cBhvr>
                                      <p:to>
                                        <p:strVal val="0.5"/>
                                      </p:to>
                                    </p:set>
                                    <p:animEffect filter="image" prLst="opacity: 0.5">
                                      <p:cBhvr rctx="IE">
                                        <p:cTn id="48" dur="indefinite"/>
                                        <p:tgtEl>
                                          <p:spTgt spid="11"/>
                                        </p:tgtEl>
                                      </p:cBhvr>
                                    </p:animEffect>
                                  </p:childTnLst>
                                </p:cTn>
                              </p:par>
                              <p:par>
                                <p:cTn id="49" presetID="9" presetClass="emph" presetSubtype="0" grpId="0" nodeType="withEffect">
                                  <p:stCondLst>
                                    <p:cond delay="0"/>
                                  </p:stCondLst>
                                  <p:childTnLst>
                                    <p:set>
                                      <p:cBhvr rctx="PPT">
                                        <p:cTn id="50" dur="indefinite"/>
                                        <p:tgtEl>
                                          <p:spTgt spid="12"/>
                                        </p:tgtEl>
                                        <p:attrNameLst>
                                          <p:attrName>style.opacity</p:attrName>
                                        </p:attrNameLst>
                                      </p:cBhvr>
                                      <p:to>
                                        <p:strVal val="0.5"/>
                                      </p:to>
                                    </p:set>
                                    <p:animEffect filter="image" prLst="opacity: 0.5">
                                      <p:cBhvr rctx="IE">
                                        <p:cTn id="51" dur="indefinite"/>
                                        <p:tgtEl>
                                          <p:spTgt spid="12"/>
                                        </p:tgtEl>
                                      </p:cBhvr>
                                    </p:animEffect>
                                  </p:childTnLst>
                                </p:cTn>
                              </p:par>
                              <p:par>
                                <p:cTn id="52" presetID="9" presetClass="emph" presetSubtype="0" grpId="0" nodeType="withEffect">
                                  <p:stCondLst>
                                    <p:cond delay="0"/>
                                  </p:stCondLst>
                                  <p:childTnLst>
                                    <p:set>
                                      <p:cBhvr rctx="PPT">
                                        <p:cTn id="53" dur="indefinite"/>
                                        <p:tgtEl>
                                          <p:spTgt spid="13"/>
                                        </p:tgtEl>
                                        <p:attrNameLst>
                                          <p:attrName>style.opacity</p:attrName>
                                        </p:attrNameLst>
                                      </p:cBhvr>
                                      <p:to>
                                        <p:strVal val="0.5"/>
                                      </p:to>
                                    </p:set>
                                    <p:animEffect filter="image" prLst="opacity: 0.5">
                                      <p:cBhvr rctx="IE">
                                        <p:cTn id="54" dur="indefinite"/>
                                        <p:tgtEl>
                                          <p:spTgt spid="13"/>
                                        </p:tgtEl>
                                      </p:cBhvr>
                                    </p:animEffect>
                                  </p:childTnLst>
                                </p:cTn>
                              </p:par>
                              <p:par>
                                <p:cTn id="55" presetID="9" presetClass="emph" presetSubtype="0" grpId="0" nodeType="withEffect">
                                  <p:stCondLst>
                                    <p:cond delay="0"/>
                                  </p:stCondLst>
                                  <p:childTnLst>
                                    <p:set>
                                      <p:cBhvr rctx="PPT">
                                        <p:cTn id="56" dur="indefinite"/>
                                        <p:tgtEl>
                                          <p:spTgt spid="14"/>
                                        </p:tgtEl>
                                        <p:attrNameLst>
                                          <p:attrName>style.opacity</p:attrName>
                                        </p:attrNameLst>
                                      </p:cBhvr>
                                      <p:to>
                                        <p:strVal val="0.5"/>
                                      </p:to>
                                    </p:set>
                                    <p:animEffect filter="image" prLst="opacity: 0.5">
                                      <p:cBhvr rctx="IE">
                                        <p:cTn id="57" dur="indefinite"/>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285561"/>
            <a:ext cx="7915356" cy="3110339"/>
          </a:xfrm>
          <a:prstGeom prst="rect">
            <a:avLst/>
          </a:prstGeom>
        </p:spPr>
        <p:txBody>
          <a:bodyPr wrap="square">
            <a:spAutoFit/>
          </a:bodyPr>
          <a:lstStyle/>
          <a:p>
            <a:r>
              <a:rPr lang="en-US" sz="1400" dirty="0">
                <a:solidFill>
                  <a:schemeClr val="accent1"/>
                </a:solidFill>
                <a:latin typeface="Bookman Old Style" panose="02050604050505020204" pitchFamily="18" charset="0"/>
              </a:rPr>
              <a:t>&lt;</a:t>
            </a:r>
            <a:r>
              <a:rPr lang="en-US" sz="1400" dirty="0" err="1">
                <a:solidFill>
                  <a:schemeClr val="accent1"/>
                </a:solidFill>
                <a:latin typeface="Bookman Old Style" panose="02050604050505020204" pitchFamily="18" charset="0"/>
              </a:rPr>
              <a:t>rpc</a:t>
            </a:r>
            <a:r>
              <a:rPr lang="en-US" sz="1400" dirty="0">
                <a:solidFill>
                  <a:schemeClr val="accent1"/>
                </a:solidFill>
                <a:latin typeface="Bookman Old Style" panose="02050604050505020204" pitchFamily="18" charset="0"/>
              </a:rPr>
              <a:t> message-id="101" </a:t>
            </a:r>
            <a:r>
              <a:rPr lang="en-US" sz="1400" dirty="0" err="1">
                <a:solidFill>
                  <a:schemeClr val="accent1"/>
                </a:solidFill>
                <a:latin typeface="Bookman Old Style" panose="02050604050505020204" pitchFamily="18" charset="0"/>
              </a:rPr>
              <a:t>xmlns</a:t>
            </a:r>
            <a:r>
              <a:rPr lang="en-US" sz="1400" dirty="0">
                <a:solidFill>
                  <a:schemeClr val="accent1"/>
                </a:solidFill>
                <a:latin typeface="Bookman Old Style" panose="02050604050505020204" pitchFamily="18" charset="0"/>
              </a:rPr>
              <a:t>="urn:ietf:params:xml:ns:netconf:base:1.0"&gt;       </a:t>
            </a:r>
          </a:p>
          <a:p>
            <a:r>
              <a:rPr lang="en-US" sz="1403" dirty="0">
                <a:solidFill>
                  <a:schemeClr val="accent3">
                    <a:lumMod val="75000"/>
                  </a:schemeClr>
                </a:solidFill>
                <a:latin typeface="Bookman Old Style" panose="02050604050505020204" pitchFamily="18" charset="0"/>
              </a:rPr>
              <a:t>  &lt;</a:t>
            </a:r>
            <a:r>
              <a:rPr lang="en-US" sz="1403" b="1" dirty="0">
                <a:solidFill>
                  <a:schemeClr val="accent3">
                    <a:lumMod val="75000"/>
                  </a:schemeClr>
                </a:solidFill>
                <a:latin typeface="Bookman Old Style" panose="02050604050505020204" pitchFamily="18" charset="0"/>
              </a:rPr>
              <a:t>get-</a:t>
            </a:r>
            <a:r>
              <a:rPr lang="en-US" sz="1403" b="1" dirty="0" err="1">
                <a:solidFill>
                  <a:schemeClr val="accent3">
                    <a:lumMod val="75000"/>
                  </a:schemeClr>
                </a:solidFill>
                <a:latin typeface="Bookman Old Style" panose="02050604050505020204" pitchFamily="18" charset="0"/>
              </a:rPr>
              <a:t>config</a:t>
            </a:r>
            <a:r>
              <a:rPr lang="en-US" sz="1403" dirty="0">
                <a:solidFill>
                  <a:schemeClr val="accent3">
                    <a:lumMod val="75000"/>
                  </a:schemeClr>
                </a:solidFill>
                <a:latin typeface="Bookman Old Style" panose="02050604050505020204" pitchFamily="18" charset="0"/>
              </a:rPr>
              <a:t>&gt;</a:t>
            </a:r>
            <a:endParaRPr lang="en-US" sz="1403" dirty="0">
              <a:solidFill>
                <a:srgbClr val="676767"/>
              </a:solidFill>
              <a:latin typeface="Courier"/>
              <a:cs typeface="Courier"/>
            </a:endParaRPr>
          </a:p>
          <a:p>
            <a:r>
              <a:rPr lang="en-US" sz="1403" dirty="0">
                <a:solidFill>
                  <a:schemeClr val="accent3"/>
                </a:solidFill>
                <a:latin typeface="Bookman Old Style" charset="0"/>
                <a:ea typeface="Bookman Old Style" charset="0"/>
                <a:cs typeface="Bookman Old Style" charset="0"/>
              </a:rPr>
              <a:t>    &lt;source&gt;      </a:t>
            </a:r>
          </a:p>
          <a:p>
            <a:r>
              <a:rPr lang="en-US" sz="1403" dirty="0">
                <a:solidFill>
                  <a:schemeClr val="accent3"/>
                </a:solidFill>
                <a:latin typeface="Bookman Old Style" charset="0"/>
                <a:ea typeface="Bookman Old Style" charset="0"/>
                <a:cs typeface="Bookman Old Style" charset="0"/>
              </a:rPr>
              <a:t>      &lt;</a:t>
            </a:r>
            <a:r>
              <a:rPr lang="en-US" sz="1403" b="1" dirty="0">
                <a:solidFill>
                  <a:schemeClr val="accent3"/>
                </a:solidFill>
                <a:latin typeface="Bookman Old Style" charset="0"/>
                <a:ea typeface="Bookman Old Style" charset="0"/>
                <a:cs typeface="Bookman Old Style" charset="0"/>
              </a:rPr>
              <a:t>running</a:t>
            </a:r>
            <a:r>
              <a:rPr lang="en-US" sz="1403" dirty="0">
                <a:solidFill>
                  <a:schemeClr val="accent3"/>
                </a:solidFill>
                <a:latin typeface="Bookman Old Style" charset="0"/>
                <a:ea typeface="Bookman Old Style" charset="0"/>
                <a:cs typeface="Bookman Old Style" charset="0"/>
              </a:rPr>
              <a:t>/&gt;    </a:t>
            </a:r>
          </a:p>
          <a:p>
            <a:r>
              <a:rPr lang="en-US" sz="1403" dirty="0">
                <a:solidFill>
                  <a:schemeClr val="accent3"/>
                </a:solidFill>
                <a:latin typeface="Bookman Old Style" charset="0"/>
                <a:ea typeface="Bookman Old Style" charset="0"/>
                <a:cs typeface="Bookman Old Style" charset="0"/>
              </a:rPr>
              <a:t>    &lt;/source&gt;    </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2">
                    <a:lumMod val="75000"/>
                  </a:schemeClr>
                </a:solidFill>
                <a:latin typeface="Bookman Old Style" panose="02050604050505020204" pitchFamily="18" charset="0"/>
              </a:rPr>
              <a:t>      &lt;interfaces </a:t>
            </a:r>
            <a:r>
              <a:rPr lang="en-US" sz="1400" dirty="0" err="1">
                <a:solidFill>
                  <a:schemeClr val="accent2">
                    <a:lumMod val="75000"/>
                  </a:schemeClr>
                </a:solidFill>
                <a:latin typeface="Bookman Old Style" panose="02050604050505020204" pitchFamily="18" charset="0"/>
              </a:rPr>
              <a:t>xmlns</a:t>
            </a:r>
            <a:r>
              <a:rPr lang="en-US" sz="1400" dirty="0">
                <a:solidFill>
                  <a:schemeClr val="accent2">
                    <a:lumMod val="75000"/>
                  </a:schemeClr>
                </a:solidFill>
                <a:latin typeface="Bookman Old Style" panose="02050604050505020204" pitchFamily="18" charset="0"/>
              </a:rPr>
              <a:t>="</a:t>
            </a:r>
            <a:r>
              <a:rPr lang="en-US" sz="1400" dirty="0" err="1">
                <a:solidFill>
                  <a:schemeClr val="accent2">
                    <a:lumMod val="75000"/>
                  </a:schemeClr>
                </a:solidFill>
                <a:latin typeface="Bookman Old Style" panose="02050604050505020204" pitchFamily="18" charset="0"/>
              </a:rPr>
              <a:t>urn:ietf:params:xml:ns:yang:ietf-interfaces</a:t>
            </a:r>
            <a:r>
              <a:rPr lang="en-US" sz="1400" dirty="0">
                <a:solidFill>
                  <a:schemeClr val="accent2">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&lt;name&gt;</a:t>
            </a:r>
            <a:r>
              <a:rPr lang="en-US" sz="1400" b="1" dirty="0">
                <a:solidFill>
                  <a:schemeClr val="accent2">
                    <a:lumMod val="75000"/>
                  </a:schemeClr>
                </a:solidFill>
                <a:latin typeface="Bookman Old Style" panose="02050604050505020204" pitchFamily="18" charset="0"/>
              </a:rPr>
              <a:t>GigabitEthernet0</a:t>
            </a:r>
            <a:r>
              <a:rPr lang="en-US" sz="1400" dirty="0">
                <a:solidFill>
                  <a:schemeClr val="accent2">
                    <a:lumMod val="75000"/>
                  </a:schemeClr>
                </a:solidFill>
                <a:latin typeface="Bookman Old Style" panose="02050604050505020204" pitchFamily="18" charset="0"/>
              </a:rPr>
              <a:t>&lt;/name&gt;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&lt;/interfaces&gt;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3"/>
                </a:solidFill>
                <a:latin typeface="Bookman Old Style" panose="02050604050505020204" pitchFamily="18" charset="0"/>
              </a:rPr>
              <a:t>  &lt;/get-</a:t>
            </a:r>
            <a:r>
              <a:rPr lang="en-US" sz="1400" dirty="0" err="1">
                <a:solidFill>
                  <a:schemeClr val="accent3"/>
                </a:solidFill>
                <a:latin typeface="Bookman Old Style" panose="02050604050505020204" pitchFamily="18" charset="0"/>
              </a:rPr>
              <a:t>config</a:t>
            </a:r>
            <a:r>
              <a:rPr lang="en-US" sz="1400" dirty="0">
                <a:solidFill>
                  <a:schemeClr val="accent3"/>
                </a:solidFill>
                <a:latin typeface="Bookman Old Style" panose="02050604050505020204" pitchFamily="18" charset="0"/>
              </a:rPr>
              <a:t>&gt;</a:t>
            </a:r>
          </a:p>
          <a:p>
            <a:r>
              <a:rPr lang="en-US" sz="1400" dirty="0">
                <a:solidFill>
                  <a:schemeClr val="accent1"/>
                </a:solidFill>
                <a:latin typeface="Bookman Old Style" panose="02050604050505020204" pitchFamily="18" charset="0"/>
              </a:rPr>
              <a:t>&lt;/</a:t>
            </a:r>
            <a:r>
              <a:rPr lang="en-US" sz="1400" dirty="0" err="1">
                <a:solidFill>
                  <a:schemeClr val="accent1"/>
                </a:solidFill>
                <a:latin typeface="Bookman Old Style" panose="02050604050505020204" pitchFamily="18" charset="0"/>
              </a:rPr>
              <a:t>rpc</a:t>
            </a:r>
            <a:r>
              <a:rPr lang="en-US" sz="1400" dirty="0">
                <a:solidFill>
                  <a:schemeClr val="accent1"/>
                </a:solidFill>
                <a:latin typeface="Bookman Old Style" panose="02050604050505020204" pitchFamily="18" charset="0"/>
              </a:rPr>
              <a:t>&gt;</a:t>
            </a:r>
          </a:p>
        </p:txBody>
      </p:sp>
      <p:cxnSp>
        <p:nvCxnSpPr>
          <p:cNvPr id="8" name="Straight Connector 7"/>
          <p:cNvCxnSpPr/>
          <p:nvPr/>
        </p:nvCxnSpPr>
        <p:spPr bwMode="auto">
          <a:xfrm>
            <a:off x="6911027" y="1470130"/>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bwMode="auto">
          <a:xfrm>
            <a:off x="6918772" y="1630016"/>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bwMode="auto">
          <a:xfrm flipV="1">
            <a:off x="6887792" y="2496033"/>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4" name="Rectangle 13"/>
          <p:cNvSpPr/>
          <p:nvPr/>
        </p:nvSpPr>
        <p:spPr>
          <a:xfrm>
            <a:off x="7212840" y="1100990"/>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6" name="Rectangle 15"/>
          <p:cNvSpPr/>
          <p:nvPr/>
        </p:nvSpPr>
        <p:spPr>
          <a:xfrm>
            <a:off x="7306027" y="1568983"/>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7" name="Rectangle 16"/>
          <p:cNvSpPr/>
          <p:nvPr/>
        </p:nvSpPr>
        <p:spPr>
          <a:xfrm>
            <a:off x="7527423" y="2064420"/>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4" name="Title 3"/>
          <p:cNvSpPr>
            <a:spLocks noGrp="1"/>
          </p:cNvSpPr>
          <p:nvPr>
            <p:ph type="title"/>
          </p:nvPr>
        </p:nvSpPr>
        <p:spPr/>
        <p:txBody>
          <a:bodyPr/>
          <a:lstStyle/>
          <a:p>
            <a:r>
              <a:rPr lang="en-US" sz="3300" dirty="0">
                <a:solidFill>
                  <a:srgbClr val="676767"/>
                </a:solidFill>
              </a:rPr>
              <a:t>NETCONF Stack</a:t>
            </a:r>
            <a:endParaRPr lang="en-US" dirty="0"/>
          </a:p>
        </p:txBody>
      </p:sp>
      <p:sp>
        <p:nvSpPr>
          <p:cNvPr id="6" name="Text Placeholder 5"/>
          <p:cNvSpPr>
            <a:spLocks noGrp="1"/>
          </p:cNvSpPr>
          <p:nvPr>
            <p:ph type="body" sz="quarter" idx="12"/>
          </p:nvPr>
        </p:nvSpPr>
        <p:spPr/>
        <p:txBody>
          <a:bodyPr/>
          <a:lstStyle/>
          <a:p>
            <a:r>
              <a:rPr lang="en-US" dirty="0" smtClean="0"/>
              <a:t>&lt;get-</a:t>
            </a:r>
            <a:r>
              <a:rPr lang="en-US" dirty="0" err="1" smtClean="0"/>
              <a:t>config</a:t>
            </a:r>
            <a:r>
              <a:rPr lang="en-US" dirty="0" smtClean="0"/>
              <a:t>&gt;</a:t>
            </a:r>
            <a:endParaRPr lang="en-US" dirty="0"/>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18</a:t>
            </a:fld>
            <a:endParaRPr lang="uk-UA" dirty="0"/>
          </a:p>
        </p:txBody>
      </p:sp>
    </p:spTree>
    <p:extLst>
      <p:ext uri="{BB962C8B-B14F-4D97-AF65-F5344CB8AC3E}">
        <p14:creationId xmlns:p14="http://schemas.microsoft.com/office/powerpoint/2010/main" val="72574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89192"/>
            <a:ext cx="7915356" cy="3600986"/>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-reply message-id="urn:uuid:bdb1189e-4480-11e6-8507-fa163e2846a4"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 </a:t>
            </a:r>
            <a:r>
              <a:rPr lang="en-US" sz="1200" dirty="0" err="1">
                <a:solidFill>
                  <a:schemeClr val="accent1"/>
                </a:solidFill>
                <a:latin typeface="Bookman Old Style" panose="02050604050505020204" pitchFamily="18" charset="0"/>
              </a:rPr>
              <a:t>xmlns:nc</a:t>
            </a:r>
            <a:r>
              <a:rPr lang="en-US" sz="1200" dirty="0">
                <a:solidFill>
                  <a:schemeClr val="accent1"/>
                </a:solidFill>
                <a:latin typeface="Bookman Old Style" panose="02050604050505020204" pitchFamily="18" charset="0"/>
              </a:rPr>
              <a:t>="urn:ietf:params:xml:ns:netconf:base:1.0"&gt; </a:t>
            </a:r>
          </a:p>
          <a:p>
            <a:r>
              <a:rPr lang="en-US" sz="1200" dirty="0">
                <a:solidFill>
                  <a:schemeClr val="accent1"/>
                </a:solidFill>
                <a:latin typeface="Bookman Old Style" panose="02050604050505020204" pitchFamily="18" charset="0"/>
              </a:rPr>
              <a:t>  &lt;data&gt;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 </a:t>
            </a:r>
          </a:p>
          <a:p>
            <a:r>
              <a:rPr lang="en-US" sz="1200" dirty="0">
                <a:solidFill>
                  <a:schemeClr val="accent2">
                    <a:lumMod val="75000"/>
                  </a:schemeClr>
                </a:solidFill>
                <a:latin typeface="Bookman Old Style" panose="02050604050505020204" pitchFamily="18" charset="0"/>
              </a:rPr>
              <a:t>        &lt;type </a:t>
            </a:r>
            <a:r>
              <a:rPr lang="en-US" sz="1200" dirty="0" err="1">
                <a:solidFill>
                  <a:schemeClr val="accent2">
                    <a:lumMod val="75000"/>
                  </a:schemeClr>
                </a:solidFill>
                <a:latin typeface="Bookman Old Style" panose="02050604050505020204" pitchFamily="18" charset="0"/>
              </a:rPr>
              <a:t>xmlns:ianaift</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urn:ietf:params:xml:ns:yang:iana-if-type</a:t>
            </a:r>
            <a:r>
              <a:rPr lang="en-US" sz="1200" dirty="0">
                <a:solidFill>
                  <a:schemeClr val="accent2">
                    <a:lumMod val="75000"/>
                  </a:schemeClr>
                </a:solidFill>
                <a:latin typeface="Bookman Old Style" panose="02050604050505020204" pitchFamily="18" charset="0"/>
              </a:rPr>
              <a:t>"&gt;</a:t>
            </a:r>
            <a:r>
              <a:rPr lang="en-US" sz="1200" dirty="0" err="1">
                <a:solidFill>
                  <a:schemeClr val="accent2">
                    <a:lumMod val="75000"/>
                  </a:schemeClr>
                </a:solidFill>
                <a:latin typeface="Bookman Old Style" panose="02050604050505020204" pitchFamily="18" charset="0"/>
              </a:rPr>
              <a:t>ianaift:ethernetCsmacd</a:t>
            </a:r>
            <a:r>
              <a:rPr lang="en-US" sz="1200" dirty="0">
                <a:solidFill>
                  <a:schemeClr val="accent2">
                    <a:lumMod val="75000"/>
                  </a:schemeClr>
                </a:solidFill>
                <a:latin typeface="Bookman Old Style" panose="02050604050505020204" pitchFamily="18" charset="0"/>
              </a:rPr>
              <a:t>&lt;/type&gt; </a:t>
            </a:r>
          </a:p>
          <a:p>
            <a:r>
              <a:rPr lang="en-US" sz="1200" dirty="0">
                <a:solidFill>
                  <a:schemeClr val="accent2">
                    <a:lumMod val="75000"/>
                  </a:schemeClr>
                </a:solidFill>
                <a:latin typeface="Bookman Old Style" panose="02050604050505020204" pitchFamily="18" charset="0"/>
              </a:rPr>
              <a:t>        &lt;enabled&gt;true&lt;/enabled&gt;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172.26.170.253</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255.255.254.0</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&lt;ipv6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4">
                    <a:lumMod val="75000"/>
                  </a:schemeClr>
                </a:solidFill>
                <a:latin typeface="Bookman Old Style" panose="02050604050505020204" pitchFamily="18" charset="0"/>
              </a:rPr>
              <a:t>  &lt;/data&gt; </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-reply&gt;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027261"/>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727701"/>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658120"/>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296088"/>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19</a:t>
            </a:fld>
            <a:endParaRPr lang="uk-UA" dirty="0"/>
          </a:p>
        </p:txBody>
      </p:sp>
    </p:spTree>
    <p:extLst>
      <p:ext uri="{BB962C8B-B14F-4D97-AF65-F5344CB8AC3E}">
        <p14:creationId xmlns:p14="http://schemas.microsoft.com/office/powerpoint/2010/main" val="136421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a:t>
            </a:r>
            <a:r>
              <a:rPr lang="en-US" dirty="0" smtClean="0"/>
              <a:t/>
            </a:r>
            <a:br>
              <a:rPr lang="en-US" dirty="0" smtClean="0"/>
            </a:br>
            <a:r>
              <a:rPr lang="en-US" dirty="0" smtClean="0"/>
              <a:t>Evolving Network Engineer</a:t>
            </a:r>
            <a:br>
              <a:rPr lang="en-US" dirty="0" smtClean="0"/>
            </a:br>
            <a:r>
              <a:rPr lang="en-US" sz="2800" dirty="0" smtClean="0"/>
              <a:t>How </a:t>
            </a:r>
            <a:r>
              <a:rPr lang="en-US" sz="2800" dirty="0"/>
              <a:t>to get started with </a:t>
            </a:r>
            <a:r>
              <a:rPr lang="en-US" sz="2800" dirty="0" smtClean="0"/>
              <a:t>APIs</a:t>
            </a:r>
            <a:r>
              <a:rPr lang="en-US" sz="2800" dirty="0"/>
              <a:t>,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8026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97284"/>
            <a:ext cx="7915356" cy="3785652"/>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 message-id="101"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&lt;edit-</a:t>
            </a:r>
            <a:r>
              <a:rPr lang="en-US" sz="1200" b="1" dirty="0" err="1">
                <a:solidFill>
                  <a:schemeClr val="accent3"/>
                </a:solidFill>
                <a:latin typeface="Bookman Old Style" charset="0"/>
                <a:ea typeface="Bookman Old Style" charset="0"/>
                <a:cs typeface="Bookman Old Style" charset="0"/>
              </a:rPr>
              <a:t>config</a:t>
            </a:r>
            <a:r>
              <a:rPr lang="en-US" sz="1200" b="1" dirty="0">
                <a:solidFill>
                  <a:schemeClr val="accent3"/>
                </a:solidFill>
                <a:latin typeface="Bookman Old Style" charset="0"/>
                <a:ea typeface="Bookman Old Style" charset="0"/>
                <a:cs typeface="Bookman Old Style" charset="0"/>
              </a:rPr>
              <a:t>&gt;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&lt;running/&gt;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4">
                    <a:lumMod val="75000"/>
                  </a:schemeClr>
                </a:solidFill>
                <a:latin typeface="Bookman Old Style" panose="02050604050505020204" pitchFamily="18" charset="0"/>
              </a:rPr>
              <a:t>    </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1.1.1.1</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255.255.255.255</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3"/>
                </a:solidFill>
                <a:latin typeface="Bookman Old Style" panose="02050604050505020204" pitchFamily="18" charset="0"/>
              </a:rPr>
              <a:t>  </a:t>
            </a:r>
            <a:r>
              <a:rPr lang="en-US" sz="1200" dirty="0">
                <a:solidFill>
                  <a:schemeClr val="accent3"/>
                </a:solidFill>
                <a:latin typeface="Bookman Old Style" charset="0"/>
                <a:ea typeface="Bookman Old Style" charset="0"/>
                <a:cs typeface="Bookman Old Style" charset="0"/>
              </a:rPr>
              <a:t>&lt;/edit-</a:t>
            </a:r>
            <a:r>
              <a:rPr lang="en-US" sz="1200" dirty="0" err="1">
                <a:solidFill>
                  <a:schemeClr val="accent3"/>
                </a:solidFill>
                <a:latin typeface="Bookman Old Style" charset="0"/>
                <a:ea typeface="Bookman Old Style" charset="0"/>
                <a:cs typeface="Bookman Old Style" charset="0"/>
              </a:rPr>
              <a:t>config</a:t>
            </a:r>
            <a:r>
              <a:rPr lang="en-US" sz="1200" dirty="0">
                <a:solidFill>
                  <a:schemeClr val="accent3"/>
                </a:solidFill>
                <a:latin typeface="Bookman Old Style" charset="0"/>
                <a:ea typeface="Bookman Old Style" charset="0"/>
                <a:cs typeface="Bookman Old Style" charset="0"/>
              </a:rPr>
              <a:t>&gt;</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&gt;</a:t>
            </a:r>
          </a:p>
        </p:txBody>
      </p:sp>
      <p:sp>
        <p:nvSpPr>
          <p:cNvPr id="20" name="TextBox 19"/>
          <p:cNvSpPr txBox="1"/>
          <p:nvPr/>
        </p:nvSpPr>
        <p:spPr>
          <a:xfrm>
            <a:off x="381388" y="269248"/>
            <a:ext cx="8548985" cy="453443"/>
          </a:xfrm>
          <a:prstGeom prst="rect">
            <a:avLst/>
          </a:prstGeom>
          <a:noFill/>
        </p:spPr>
        <p:txBody>
          <a:bodyPr wrap="square" lIns="68565" tIns="34283" rIns="68565" bIns="34283" rtlCol="0">
            <a:spAutoFit/>
          </a:bodyPr>
          <a:lstStyle/>
          <a:p>
            <a:pPr>
              <a:lnSpc>
                <a:spcPct val="90000"/>
              </a:lnSpc>
              <a:spcBef>
                <a:spcPts val="450"/>
              </a:spcBef>
            </a:pPr>
            <a:r>
              <a:rPr lang="en-US" sz="2774" dirty="0"/>
              <a:t>&lt;edit-</a:t>
            </a:r>
            <a:r>
              <a:rPr lang="en-US" sz="2774" dirty="0" err="1"/>
              <a:t>config</a:t>
            </a:r>
            <a:r>
              <a:rPr lang="en-US" sz="2774" dirty="0"/>
              <a:t>&gt;</a:t>
            </a:r>
          </a:p>
        </p:txBody>
      </p:sp>
      <p:cxnSp>
        <p:nvCxnSpPr>
          <p:cNvPr id="4" name="Straight Connector 3"/>
          <p:cNvCxnSpPr/>
          <p:nvPr/>
        </p:nvCxnSpPr>
        <p:spPr bwMode="auto">
          <a:xfrm>
            <a:off x="6911027" y="1081854"/>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6" name="Straight Connector 5"/>
          <p:cNvCxnSpPr/>
          <p:nvPr/>
        </p:nvCxnSpPr>
        <p:spPr bwMode="auto">
          <a:xfrm>
            <a:off x="6918772" y="124174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bwMode="auto">
          <a:xfrm flipV="1">
            <a:off x="6887792" y="210775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8" name="Rectangle 7"/>
          <p:cNvSpPr/>
          <p:nvPr/>
        </p:nvSpPr>
        <p:spPr>
          <a:xfrm>
            <a:off x="7212840" y="71271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9" name="Rectangle 8"/>
          <p:cNvSpPr/>
          <p:nvPr/>
        </p:nvSpPr>
        <p:spPr>
          <a:xfrm>
            <a:off x="7306027" y="118070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0" name="Rectangle 9"/>
          <p:cNvSpPr/>
          <p:nvPr/>
        </p:nvSpPr>
        <p:spPr>
          <a:xfrm>
            <a:off x="7527423" y="167614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20</a:t>
            </a:fld>
            <a:endParaRPr lang="uk-UA" dirty="0"/>
          </a:p>
        </p:txBody>
      </p:sp>
    </p:spTree>
    <p:extLst>
      <p:ext uri="{BB962C8B-B14F-4D97-AF65-F5344CB8AC3E}">
        <p14:creationId xmlns:p14="http://schemas.microsoft.com/office/powerpoint/2010/main" val="168131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1138773"/>
          </a:xfrm>
          <a:prstGeom prst="rect">
            <a:avLst/>
          </a:prstGeom>
        </p:spPr>
        <p:txBody>
          <a:bodyPr wrap="square">
            <a:spAutoFit/>
          </a:bodyPr>
          <a:lstStyle/>
          <a:p>
            <a:r>
              <a:rPr lang="en-US" dirty="0">
                <a:solidFill>
                  <a:schemeClr val="accent1"/>
                </a:solidFill>
                <a:latin typeface="Bookman Old Style" panose="02050604050505020204" pitchFamily="18" charset="0"/>
              </a:rPr>
              <a:t>&lt;</a:t>
            </a:r>
            <a:r>
              <a:rPr lang="en-US" dirty="0" err="1">
                <a:solidFill>
                  <a:schemeClr val="accent1"/>
                </a:solidFill>
                <a:latin typeface="Bookman Old Style" panose="02050604050505020204" pitchFamily="18" charset="0"/>
              </a:rPr>
              <a:t>rpc</a:t>
            </a:r>
            <a:r>
              <a:rPr lang="en-US" dirty="0">
                <a:solidFill>
                  <a:schemeClr val="accent1"/>
                </a:solidFill>
                <a:latin typeface="Bookman Old Style" panose="02050604050505020204" pitchFamily="18" charset="0"/>
              </a:rPr>
              <a:t>-reply message-id="urn:uuid:bdb1189e-4480-11e6-8507-fa163e2846a4" </a:t>
            </a:r>
            <a:r>
              <a:rPr lang="en-US" dirty="0" err="1">
                <a:solidFill>
                  <a:schemeClr val="accent1"/>
                </a:solidFill>
                <a:latin typeface="Bookman Old Style" panose="02050604050505020204" pitchFamily="18" charset="0"/>
              </a:rPr>
              <a:t>xmlns</a:t>
            </a:r>
            <a:r>
              <a:rPr lang="en-US" dirty="0">
                <a:solidFill>
                  <a:schemeClr val="accent1"/>
                </a:solidFill>
                <a:latin typeface="Bookman Old Style" panose="02050604050505020204" pitchFamily="18" charset="0"/>
              </a:rPr>
              <a:t>="urn:ietf:params:xml:ns:netconf:base:1.0" </a:t>
            </a:r>
            <a:r>
              <a:rPr lang="en-US" dirty="0" err="1">
                <a:solidFill>
                  <a:schemeClr val="accent1"/>
                </a:solidFill>
                <a:latin typeface="Bookman Old Style" panose="02050604050505020204" pitchFamily="18" charset="0"/>
              </a:rPr>
              <a:t>xmlns:nc</a:t>
            </a:r>
            <a:r>
              <a:rPr lang="en-US" dirty="0">
                <a:solidFill>
                  <a:schemeClr val="accent1"/>
                </a:solidFill>
                <a:latin typeface="Bookman Old Style" panose="02050604050505020204" pitchFamily="18" charset="0"/>
              </a:rPr>
              <a:t>="urn:ietf:params:xml:ns:netconf:base:1.0"&gt; </a:t>
            </a:r>
          </a:p>
          <a:p>
            <a:r>
              <a:rPr lang="en-US" dirty="0">
                <a:solidFill>
                  <a:srgbClr val="676767"/>
                </a:solidFill>
                <a:latin typeface="Courier" charset="0"/>
                <a:ea typeface="Courier" charset="0"/>
                <a:cs typeface="Courier" charset="0"/>
              </a:rPr>
              <a:t>  </a:t>
            </a:r>
            <a:r>
              <a:rPr lang="en-US" sz="1400" b="1" dirty="0">
                <a:solidFill>
                  <a:schemeClr val="accent2">
                    <a:lumMod val="75000"/>
                  </a:schemeClr>
                </a:solidFill>
                <a:latin typeface="Bookman Old Style" panose="02050604050505020204" pitchFamily="18" charset="0"/>
              </a:rPr>
              <a:t>&lt;ok/&gt;</a:t>
            </a:r>
          </a:p>
          <a:p>
            <a:r>
              <a:rPr lang="en-US" dirty="0">
                <a:solidFill>
                  <a:schemeClr val="accent1"/>
                </a:solidFill>
                <a:latin typeface="Bookman Old Style" panose="02050604050505020204" pitchFamily="18" charset="0"/>
              </a:rPr>
              <a:t>&lt;/</a:t>
            </a:r>
            <a:r>
              <a:rPr lang="en-US" dirty="0" err="1">
                <a:solidFill>
                  <a:schemeClr val="accent1"/>
                </a:solidFill>
                <a:latin typeface="Bookman Old Style" panose="02050604050505020204" pitchFamily="18" charset="0"/>
              </a:rPr>
              <a:t>rpc</a:t>
            </a:r>
            <a:r>
              <a:rPr lang="en-US" dirty="0">
                <a:solidFill>
                  <a:schemeClr val="accent1"/>
                </a:solidFill>
                <a:latin typeface="Bookman Old Style" panose="02050604050505020204" pitchFamily="18" charset="0"/>
              </a:rPr>
              <a:t>-reply&gt;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237653"/>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938093"/>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868512"/>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506480"/>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21</a:t>
            </a:fld>
            <a:endParaRPr lang="uk-UA" dirty="0"/>
          </a:p>
        </p:txBody>
      </p:sp>
    </p:spTree>
    <p:extLst>
      <p:ext uri="{BB962C8B-B14F-4D97-AF65-F5344CB8AC3E}">
        <p14:creationId xmlns:p14="http://schemas.microsoft.com/office/powerpoint/2010/main" val="16586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67114"/>
            <a:ext cx="7915356" cy="3970318"/>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 message-id="101"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&lt;edit-</a:t>
            </a:r>
            <a:r>
              <a:rPr lang="en-US" sz="1200" b="1" dirty="0" err="1">
                <a:solidFill>
                  <a:schemeClr val="accent3"/>
                </a:solidFill>
                <a:latin typeface="Bookman Old Style" charset="0"/>
                <a:ea typeface="Bookman Old Style" charset="0"/>
                <a:cs typeface="Bookman Old Style" charset="0"/>
              </a:rPr>
              <a:t>config</a:t>
            </a:r>
            <a:r>
              <a:rPr lang="en-US" sz="1200" b="1" dirty="0">
                <a:solidFill>
                  <a:schemeClr val="accent3"/>
                </a:solidFill>
                <a:latin typeface="Bookman Old Style" charset="0"/>
                <a:ea typeface="Bookman Old Style" charset="0"/>
                <a:cs typeface="Bookman Old Style" charset="0"/>
              </a:rPr>
              <a:t>&gt;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&lt;running/&gt;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4">
                    <a:lumMod val="75000"/>
                  </a:schemeClr>
                </a:solidFill>
                <a:latin typeface="Bookman Old Style" panose="02050604050505020204" pitchFamily="18" charset="0"/>
              </a:rPr>
              <a:t>    </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a:t>
            </a:r>
          </a:p>
          <a:p>
            <a:r>
              <a:rPr lang="en-US" sz="1200" dirty="0">
                <a:solidFill>
                  <a:schemeClr val="accent2">
                    <a:lumMod val="75000"/>
                  </a:schemeClr>
                </a:solidFill>
                <a:latin typeface="Bookman Old Style" panose="02050604050505020204" pitchFamily="18" charset="0"/>
              </a:rPr>
              <a:t>            &lt;description&gt;</a:t>
            </a:r>
            <a:r>
              <a:rPr lang="en-US" sz="1200" b="1" dirty="0">
                <a:solidFill>
                  <a:schemeClr val="accent2">
                    <a:lumMod val="75000"/>
                  </a:schemeClr>
                </a:solidFill>
                <a:latin typeface="Bookman Old Style" panose="02050604050505020204" pitchFamily="18" charset="0"/>
              </a:rPr>
              <a:t>DID-ROLLBACK-WORK</a:t>
            </a:r>
            <a:r>
              <a:rPr lang="en-US" sz="1200" dirty="0">
                <a:solidFill>
                  <a:schemeClr val="accent2">
                    <a:lumMod val="75000"/>
                  </a:schemeClr>
                </a:solidFill>
                <a:latin typeface="Bookman Old Style" panose="02050604050505020204" pitchFamily="18" charset="0"/>
              </a:rPr>
              <a:t>&lt;/description&gt;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NOT_A_VALID_IP</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255.255.255.255</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4">
                    <a:lumMod val="75000"/>
                  </a:schemeClr>
                </a:solidFill>
                <a:latin typeface="Bookman Old Style" panose="02050604050505020204" pitchFamily="18" charset="0"/>
              </a:rPr>
              <a:t>  </a:t>
            </a:r>
            <a:r>
              <a:rPr lang="en-US" sz="1200" dirty="0">
                <a:solidFill>
                  <a:schemeClr val="accent3"/>
                </a:solidFill>
                <a:latin typeface="Bookman Old Style" charset="0"/>
                <a:ea typeface="Bookman Old Style" charset="0"/>
                <a:cs typeface="Bookman Old Style" charset="0"/>
              </a:rPr>
              <a:t>&lt;/edit-</a:t>
            </a:r>
            <a:r>
              <a:rPr lang="en-US" sz="1200" dirty="0" err="1">
                <a:solidFill>
                  <a:schemeClr val="accent3"/>
                </a:solidFill>
                <a:latin typeface="Bookman Old Style" charset="0"/>
                <a:ea typeface="Bookman Old Style" charset="0"/>
                <a:cs typeface="Bookman Old Style" charset="0"/>
              </a:rPr>
              <a:t>config</a:t>
            </a:r>
            <a:r>
              <a:rPr lang="en-US" sz="1200" dirty="0">
                <a:solidFill>
                  <a:schemeClr val="accent3"/>
                </a:solidFill>
                <a:latin typeface="Bookman Old Style" charset="0"/>
                <a:ea typeface="Bookman Old Style" charset="0"/>
                <a:cs typeface="Bookman Old Style" charset="0"/>
              </a:rPr>
              <a:t>&gt;</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&gt;</a:t>
            </a:r>
          </a:p>
        </p:txBody>
      </p:sp>
      <p:sp>
        <p:nvSpPr>
          <p:cNvPr id="20" name="TextBox 19"/>
          <p:cNvSpPr txBox="1"/>
          <p:nvPr/>
        </p:nvSpPr>
        <p:spPr>
          <a:xfrm>
            <a:off x="381388" y="269248"/>
            <a:ext cx="8548985" cy="453443"/>
          </a:xfrm>
          <a:prstGeom prst="rect">
            <a:avLst/>
          </a:prstGeom>
          <a:noFill/>
        </p:spPr>
        <p:txBody>
          <a:bodyPr wrap="square" lIns="68565" tIns="34283" rIns="68565" bIns="34283" rtlCol="0">
            <a:spAutoFit/>
          </a:bodyPr>
          <a:lstStyle/>
          <a:p>
            <a:pPr>
              <a:lnSpc>
                <a:spcPct val="90000"/>
              </a:lnSpc>
              <a:spcBef>
                <a:spcPts val="450"/>
              </a:spcBef>
            </a:pPr>
            <a:r>
              <a:rPr lang="en-US" sz="2774" dirty="0"/>
              <a:t>&lt;edit-</a:t>
            </a:r>
            <a:r>
              <a:rPr lang="en-US" sz="2774" dirty="0" err="1"/>
              <a:t>config</a:t>
            </a:r>
            <a:r>
              <a:rPr lang="en-US" sz="2774" dirty="0"/>
              <a:t>&gt;</a:t>
            </a:r>
          </a:p>
        </p:txBody>
      </p:sp>
      <p:cxnSp>
        <p:nvCxnSpPr>
          <p:cNvPr id="4" name="Straight Connector 3"/>
          <p:cNvCxnSpPr/>
          <p:nvPr/>
        </p:nvCxnSpPr>
        <p:spPr bwMode="auto">
          <a:xfrm>
            <a:off x="6911027" y="1051684"/>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6" name="Straight Connector 5"/>
          <p:cNvCxnSpPr/>
          <p:nvPr/>
        </p:nvCxnSpPr>
        <p:spPr bwMode="auto">
          <a:xfrm>
            <a:off x="6918772" y="121157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bwMode="auto">
          <a:xfrm flipV="1">
            <a:off x="6887792" y="207758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8" name="Rectangle 7"/>
          <p:cNvSpPr/>
          <p:nvPr/>
        </p:nvSpPr>
        <p:spPr>
          <a:xfrm>
            <a:off x="7212840" y="68254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9" name="Rectangle 8"/>
          <p:cNvSpPr/>
          <p:nvPr/>
        </p:nvSpPr>
        <p:spPr>
          <a:xfrm>
            <a:off x="7306027" y="115053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0" name="Rectangle 9"/>
          <p:cNvSpPr/>
          <p:nvPr/>
        </p:nvSpPr>
        <p:spPr>
          <a:xfrm>
            <a:off x="7527423" y="164597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22</a:t>
            </a:fld>
            <a:endParaRPr lang="uk-UA" dirty="0"/>
          </a:p>
        </p:txBody>
      </p:sp>
    </p:spTree>
    <p:extLst>
      <p:ext uri="{BB962C8B-B14F-4D97-AF65-F5344CB8AC3E}">
        <p14:creationId xmlns:p14="http://schemas.microsoft.com/office/powerpoint/2010/main" val="9283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1138773"/>
          </a:xfrm>
          <a:prstGeom prst="rect">
            <a:avLst/>
          </a:prstGeom>
        </p:spPr>
        <p:txBody>
          <a:bodyPr wrap="square">
            <a:spAutoFit/>
          </a:bodyPr>
          <a:lstStyle/>
          <a:p>
            <a:r>
              <a:rPr lang="en-US" dirty="0">
                <a:solidFill>
                  <a:schemeClr val="accent1"/>
                </a:solidFill>
                <a:latin typeface="Bookman Old Style" panose="02050604050505020204" pitchFamily="18" charset="0"/>
              </a:rPr>
              <a:t>&lt;error-info </a:t>
            </a:r>
            <a:r>
              <a:rPr lang="en-US" dirty="0" err="1">
                <a:solidFill>
                  <a:schemeClr val="accent1"/>
                </a:solidFill>
                <a:latin typeface="Bookman Old Style" panose="02050604050505020204" pitchFamily="18" charset="0"/>
              </a:rPr>
              <a:t>xmlns</a:t>
            </a:r>
            <a:r>
              <a:rPr lang="en-US" dirty="0">
                <a:solidFill>
                  <a:schemeClr val="accent1"/>
                </a:solidFill>
                <a:latin typeface="Bookman Old Style" panose="02050604050505020204" pitchFamily="18" charset="0"/>
              </a:rPr>
              <a:t>="urn:ietf:params:xml:ns:netconf:base:1.0" </a:t>
            </a:r>
            <a:r>
              <a:rPr lang="en-US" dirty="0" err="1">
                <a:solidFill>
                  <a:schemeClr val="accent1"/>
                </a:solidFill>
                <a:latin typeface="Bookman Old Style" panose="02050604050505020204" pitchFamily="18" charset="0"/>
              </a:rPr>
              <a:t>xmlns:nc</a:t>
            </a:r>
            <a:r>
              <a:rPr lang="en-US" dirty="0">
                <a:solidFill>
                  <a:schemeClr val="accent1"/>
                </a:solidFill>
                <a:latin typeface="Bookman Old Style" panose="02050604050505020204" pitchFamily="18" charset="0"/>
              </a:rPr>
              <a:t>="urn:ietf:params:xml:ns:netconf:base:1.0"&gt;  </a:t>
            </a:r>
          </a:p>
          <a:p>
            <a:r>
              <a:rPr lang="en-US" dirty="0">
                <a:solidFill>
                  <a:schemeClr val="accent4">
                    <a:lumMod val="75000"/>
                  </a:schemeClr>
                </a:solidFill>
                <a:latin typeface="Bookman Old Style" panose="02050604050505020204" pitchFamily="18" charset="0"/>
              </a:rPr>
              <a:t>  </a:t>
            </a:r>
            <a:r>
              <a:rPr lang="en-US" sz="1400" b="1" dirty="0">
                <a:solidFill>
                  <a:schemeClr val="accent2">
                    <a:lumMod val="75000"/>
                  </a:schemeClr>
                </a:solidFill>
                <a:latin typeface="Bookman Old Style" panose="02050604050505020204" pitchFamily="18" charset="0"/>
              </a:rPr>
              <a:t>&lt;bad-element&gt;</a:t>
            </a:r>
            <a:r>
              <a:rPr lang="en-US" sz="1400" b="1" dirty="0" err="1">
                <a:solidFill>
                  <a:schemeClr val="accent2">
                    <a:lumMod val="75000"/>
                  </a:schemeClr>
                </a:solidFill>
                <a:latin typeface="Bookman Old Style" panose="02050604050505020204" pitchFamily="18" charset="0"/>
              </a:rPr>
              <a:t>ip</a:t>
            </a:r>
            <a:r>
              <a:rPr lang="en-US" sz="1400" b="1" dirty="0">
                <a:solidFill>
                  <a:schemeClr val="accent2">
                    <a:lumMod val="75000"/>
                  </a:schemeClr>
                </a:solidFill>
                <a:latin typeface="Bookman Old Style" panose="02050604050505020204" pitchFamily="18" charset="0"/>
              </a:rPr>
              <a:t>&lt;/bad-element&gt;</a:t>
            </a:r>
          </a:p>
          <a:p>
            <a:r>
              <a:rPr lang="en-US" dirty="0">
                <a:solidFill>
                  <a:schemeClr val="accent1"/>
                </a:solidFill>
                <a:latin typeface="Bookman Old Style" panose="02050604050505020204" pitchFamily="18" charset="0"/>
              </a:rPr>
              <a:t>&lt;/error-info&gt;</a:t>
            </a:r>
          </a:p>
          <a:p>
            <a:r>
              <a:rPr lang="en-US" dirty="0">
                <a:solidFill>
                  <a:schemeClr val="accent4">
                    <a:lumMod val="75000"/>
                  </a:schemeClr>
                </a:solidFill>
                <a:latin typeface="Bookman Old Style" panose="02050604050505020204" pitchFamily="18" charset="0"/>
              </a:rPr>
              <a: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237653"/>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705620"/>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868512"/>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274007"/>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23</a:t>
            </a:fld>
            <a:endParaRPr lang="uk-UA" dirty="0"/>
          </a:p>
        </p:txBody>
      </p:sp>
    </p:spTree>
    <p:extLst>
      <p:ext uri="{BB962C8B-B14F-4D97-AF65-F5344CB8AC3E}">
        <p14:creationId xmlns:p14="http://schemas.microsoft.com/office/powerpoint/2010/main" val="8105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set NTP Server on the device</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24</a:t>
            </a:fld>
            <a:endParaRPr lang="uk-UA" dirty="0"/>
          </a:p>
        </p:txBody>
      </p:sp>
    </p:spTree>
    <p:extLst>
      <p:ext uri="{BB962C8B-B14F-4D97-AF65-F5344CB8AC3E}">
        <p14:creationId xmlns:p14="http://schemas.microsoft.com/office/powerpoint/2010/main" val="38524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25</a:t>
            </a:fld>
            <a:endParaRPr lang="uk-UA" dirty="0">
              <a:solidFill>
                <a:srgbClr val="FFFFFF">
                  <a:alpha val="60000"/>
                </a:srgbClr>
              </a:solidFill>
            </a:endParaRPr>
          </a:p>
        </p:txBody>
      </p:sp>
    </p:spTree>
    <p:extLst>
      <p:ext uri="{BB962C8B-B14F-4D97-AF65-F5344CB8AC3E}">
        <p14:creationId xmlns:p14="http://schemas.microsoft.com/office/powerpoint/2010/main" val="7842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p:txBody>
          <a:bodyPr/>
          <a:lstStyle/>
          <a:p>
            <a:fld id="{96A97DD0-5BE7-4856-A2A9-C42C6688E607}" type="slidenum">
              <a:rPr lang="uk-UA" smtClean="0"/>
              <a:pPr/>
              <a:t>26</a:t>
            </a:fld>
            <a:endParaRPr lang="uk-UA" dirty="0"/>
          </a:p>
        </p:txBody>
      </p:sp>
    </p:spTree>
    <p:extLst>
      <p:ext uri="{BB962C8B-B14F-4D97-AF65-F5344CB8AC3E}">
        <p14:creationId xmlns:p14="http://schemas.microsoft.com/office/powerpoint/2010/main" val="169301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6" name="Text Placeholder 5"/>
          <p:cNvSpPr>
            <a:spLocks noGrp="1"/>
          </p:cNvSpPr>
          <p:nvPr>
            <p:ph type="body" sz="quarter" idx="14"/>
          </p:nvPr>
        </p:nvSpPr>
        <p:spPr/>
        <p:txBody>
          <a:bodyPr/>
          <a:lstStyle/>
          <a:p>
            <a:r>
              <a:rPr lang="en-US" dirty="0" err="1"/>
              <a:t>Kief</a:t>
            </a:r>
            <a:r>
              <a:rPr lang="en-US" dirty="0"/>
              <a:t> </a:t>
            </a:r>
            <a:r>
              <a:rPr lang="en-US" dirty="0" smtClean="0"/>
              <a:t>Morris, </a:t>
            </a:r>
            <a:r>
              <a:rPr lang="en-US" i="1" dirty="0" smtClean="0"/>
              <a:t>Infrastructure as </a:t>
            </a:r>
            <a:r>
              <a:rPr lang="en-US" i="1" dirty="0"/>
              <a:t>Code</a:t>
            </a:r>
          </a:p>
          <a:p>
            <a:endParaRPr lang="en-US" dirty="0"/>
          </a:p>
        </p:txBody>
      </p:sp>
      <p:sp>
        <p:nvSpPr>
          <p:cNvPr id="5" name="Text Placeholder 4"/>
          <p:cNvSpPr>
            <a:spLocks noGrp="1"/>
          </p:cNvSpPr>
          <p:nvPr>
            <p:ph type="body" sz="quarter" idx="13"/>
          </p:nvPr>
        </p:nvSpPr>
        <p:spPr>
          <a:xfrm>
            <a:off x="356616" y="1027176"/>
            <a:ext cx="7795985" cy="1733550"/>
          </a:xfrm>
        </p:spPr>
        <p:txBody>
          <a:bodyPr/>
          <a:lstStyle/>
          <a:p>
            <a:r>
              <a:rPr lang="en-US" dirty="0" smtClean="0"/>
              <a:t>“</a:t>
            </a:r>
            <a:r>
              <a:rPr lang="en-US" dirty="0"/>
              <a:t>The enabling idea of infrastructure as code is that the systems and devices which </a:t>
            </a:r>
            <a:r>
              <a:rPr lang="en-US" dirty="0" smtClean="0"/>
              <a:t>are used </a:t>
            </a:r>
            <a:r>
              <a:rPr lang="en-US" dirty="0"/>
              <a:t>to run software can be treated as if they, themselves, are software</a:t>
            </a:r>
            <a:r>
              <a:rPr lang="en-US" dirty="0" smtClean="0"/>
              <a:t>.“</a:t>
            </a:r>
          </a:p>
        </p:txBody>
      </p:sp>
      <p:sp>
        <p:nvSpPr>
          <p:cNvPr id="2" name="Slide Number Placeholder 1"/>
          <p:cNvSpPr>
            <a:spLocks noGrp="1"/>
          </p:cNvSpPr>
          <p:nvPr>
            <p:ph type="sldNum" sz="quarter" idx="4"/>
          </p:nvPr>
        </p:nvSpPr>
        <p:spPr/>
        <p:txBody>
          <a:bodyPr/>
          <a:lstStyle/>
          <a:p>
            <a:fld id="{96A97DD0-5BE7-4856-A2A9-C42C6688E607}" type="slidenum">
              <a:rPr lang="uk-UA" smtClean="0"/>
              <a:pPr/>
              <a:t>27</a:t>
            </a:fld>
            <a:endParaRPr lang="uk-UA" dirty="0"/>
          </a:p>
        </p:txBody>
      </p:sp>
    </p:spTree>
    <p:extLst>
      <p:ext uri="{BB962C8B-B14F-4D97-AF65-F5344CB8AC3E}">
        <p14:creationId xmlns:p14="http://schemas.microsoft.com/office/powerpoint/2010/main" val="211052799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a:t>Infrastructure as </a:t>
            </a:r>
            <a:r>
              <a:rPr lang="en-US" dirty="0" smtClean="0"/>
              <a:t>Code Example</a:t>
            </a:r>
            <a:endParaRPr lang="en-US" dirty="0"/>
          </a:p>
        </p:txBody>
      </p:sp>
      <p:sp>
        <p:nvSpPr>
          <p:cNvPr id="9" name="Content Placeholder 8"/>
          <p:cNvSpPr>
            <a:spLocks noGrp="1"/>
          </p:cNvSpPr>
          <p:nvPr>
            <p:ph sz="quarter" idx="11"/>
          </p:nvPr>
        </p:nvSpPr>
        <p:spPr>
          <a:xfrm>
            <a:off x="356616" y="1241425"/>
            <a:ext cx="8513064" cy="3324479"/>
          </a:xfrm>
        </p:spPr>
        <p:txBody>
          <a:bodyPr/>
          <a:lstStyle/>
          <a:p>
            <a:pPr marL="1785" indent="0">
              <a:lnSpc>
                <a:spcPct val="100000"/>
              </a:lnSpc>
              <a:spcBef>
                <a:spcPts val="0"/>
              </a:spcBef>
              <a:buNone/>
            </a:pPr>
            <a:r>
              <a:rPr lang="is-IS" sz="1400" b="1" dirty="0" smtClean="0">
                <a:solidFill>
                  <a:srgbClr val="00B0F0"/>
                </a:solidFill>
              </a:rPr>
              <a:t>fabric</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tenant_name</a:t>
            </a:r>
            <a:r>
              <a:rPr lang="is-IS" sz="1400" b="1" dirty="0"/>
              <a:t>: </a:t>
            </a:r>
            <a:r>
              <a:rPr lang="is-IS" sz="1400" b="1" dirty="0" smtClean="0">
                <a:solidFill>
                  <a:srgbClr val="00B050"/>
                </a:solidFill>
              </a:rPr>
              <a:t>DEVELOPMENT</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a:solidFill>
                  <a:srgbClr val="00B050"/>
                </a:solidFill>
              </a:rPr>
              <a:t>103</a:t>
            </a:r>
          </a:p>
          <a:p>
            <a:pPr marL="1785" indent="0">
              <a:lnSpc>
                <a:spcPct val="100000"/>
              </a:lnSpc>
              <a:spcBef>
                <a:spcPts val="0"/>
              </a:spcBef>
              <a:buNone/>
            </a:pPr>
            <a:r>
              <a:rPr lang="is-IS" sz="1400" b="1" dirty="0"/>
              <a:t>    </a:t>
            </a:r>
            <a:r>
              <a:rPr lang="is-IS" sz="1400" b="1" dirty="0" smtClean="0">
                <a:solidFill>
                  <a:srgbClr val="00B0F0"/>
                </a:solidFill>
              </a:rPr>
              <a:t>ints</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a:solidFill>
                  <a:srgbClr val="00B050"/>
                </a:solidFill>
              </a:rPr>
              <a:t>3240</a:t>
            </a: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"10_103_240_0-DATA"</a:t>
            </a:r>
          </a:p>
          <a:p>
            <a:pPr marL="1785" indent="0">
              <a:lnSpc>
                <a:spcPct val="100000"/>
              </a:lnSpc>
              <a:spcBef>
                <a:spcPts val="0"/>
              </a:spcBef>
              <a:buNone/>
            </a:pPr>
            <a:r>
              <a:rPr lang="is-IS" sz="1400" b="1" dirty="0"/>
              <a:t>        </a:t>
            </a:r>
            <a:r>
              <a:rPr lang="is-IS" sz="1400" b="1" dirty="0" smtClean="0">
                <a:solidFill>
                  <a:srgbClr val="00B0F0"/>
                </a:solidFill>
              </a:rPr>
              <a:t>subnet</a:t>
            </a:r>
            <a:r>
              <a:rPr lang="is-IS" sz="1400" b="1" dirty="0" smtClean="0"/>
              <a:t>: "</a:t>
            </a:r>
            <a:r>
              <a:rPr lang="is-IS" sz="1400" b="1" dirty="0">
                <a:solidFill>
                  <a:srgbClr val="00B050"/>
                </a:solidFill>
              </a:rPr>
              <a:t> </a:t>
            </a:r>
            <a:r>
              <a:rPr lang="is-IS" sz="1400" b="1" dirty="0" smtClean="0">
                <a:solidFill>
                  <a:srgbClr val="00B050"/>
                </a:solidFill>
              </a:rPr>
              <a:t>10.103.240.0/24</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tenant_name</a:t>
            </a:r>
            <a:r>
              <a:rPr lang="is-IS" sz="1400" b="1" dirty="0"/>
              <a:t>: </a:t>
            </a:r>
            <a:r>
              <a:rPr lang="is-IS" sz="1400" b="1" dirty="0" smtClean="0">
                <a:solidFill>
                  <a:srgbClr val="00B050"/>
                </a:solidFill>
              </a:rPr>
              <a:t>EMPLOYEE</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smtClean="0">
                <a:solidFill>
                  <a:srgbClr val="00B050"/>
                </a:solidFill>
              </a:rPr>
              <a:t>101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ints</a:t>
            </a:r>
            <a:r>
              <a:rPr lang="is-IS" sz="1400" b="1" dirty="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1240</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a:t>
            </a:r>
            <a:r>
              <a:rPr lang="is-IS" sz="1400" b="1" dirty="0" smtClean="0">
                <a:solidFill>
                  <a:srgbClr val="00B050"/>
                </a:solidFill>
              </a:rPr>
              <a:t>10_101_240_0-DATA</a:t>
            </a:r>
            <a:r>
              <a:rPr lang="is-IS" sz="1400" b="1" dirty="0">
                <a:solidFill>
                  <a:srgbClr val="00B050"/>
                </a:solidFill>
              </a:rPr>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10.103.240.0/24</a:t>
            </a:r>
            <a:r>
              <a:rPr lang="is-IS" sz="1400" b="1" dirty="0" smtClean="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smtClean="0">
                <a:solidFill>
                  <a:srgbClr val="00B050"/>
                </a:solidFill>
              </a:rPr>
              <a:t>10_101_241_0-VOICE</a:t>
            </a:r>
            <a:r>
              <a:rPr lang="is-IS" sz="1400" b="1" dirty="0"/>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10.101.241.0/24</a:t>
            </a:r>
            <a:r>
              <a:rPr lang="is-IS" sz="1400" b="1" dirty="0"/>
              <a:t>”</a:t>
            </a:r>
          </a:p>
          <a:p>
            <a:pPr marL="1785" indent="0">
              <a:lnSpc>
                <a:spcPct val="100000"/>
              </a:lnSpc>
              <a:spcBef>
                <a:spcPts val="0"/>
              </a:spcBef>
              <a:buNone/>
            </a:pPr>
            <a:endParaRPr lang="is-IS" sz="1200" b="1" dirty="0"/>
          </a:p>
          <a:p>
            <a:pPr marL="1785" indent="0">
              <a:lnSpc>
                <a:spcPct val="100000"/>
              </a:lnSpc>
              <a:spcBef>
                <a:spcPts val="0"/>
              </a:spcBef>
              <a:buNone/>
            </a:pPr>
            <a:endParaRPr lang="is-IS" sz="1200" b="1" dirty="0"/>
          </a:p>
        </p:txBody>
      </p:sp>
      <p:sp>
        <p:nvSpPr>
          <p:cNvPr id="4" name="Text Placeholder 3"/>
          <p:cNvSpPr>
            <a:spLocks noGrp="1"/>
          </p:cNvSpPr>
          <p:nvPr>
            <p:ph type="body" sz="quarter" idx="12"/>
          </p:nvPr>
        </p:nvSpPr>
        <p:spPr/>
        <p:txBody>
          <a:bodyPr/>
          <a:lstStyle/>
          <a:p>
            <a:r>
              <a:rPr lang="en-US" dirty="0"/>
              <a:t>V</a:t>
            </a:r>
            <a:r>
              <a:rPr lang="en-US" dirty="0" smtClean="0"/>
              <a:t>ariable structure to represent Campus Fabric</a:t>
            </a:r>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28</a:t>
            </a:fld>
            <a:endParaRPr lang="uk-UA" dirty="0"/>
          </a:p>
        </p:txBody>
      </p:sp>
    </p:spTree>
    <p:extLst>
      <p:ext uri="{BB962C8B-B14F-4D97-AF65-F5344CB8AC3E}">
        <p14:creationId xmlns:p14="http://schemas.microsoft.com/office/powerpoint/2010/main" val="1656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Infrastructure as Code Exercise</a:t>
            </a:r>
            <a:endParaRPr lang="en-GB" dirty="0"/>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29</a:t>
            </a:fld>
            <a:endParaRPr lang="uk-UA" dirty="0">
              <a:solidFill>
                <a:srgbClr val="FFFFFF">
                  <a:alpha val="60000"/>
                </a:srgbClr>
              </a:solidFill>
            </a:endParaRPr>
          </a:p>
        </p:txBody>
      </p:sp>
    </p:spTree>
    <p:extLst>
      <p:ext uri="{BB962C8B-B14F-4D97-AF65-F5344CB8AC3E}">
        <p14:creationId xmlns:p14="http://schemas.microsoft.com/office/powerpoint/2010/main" val="375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smtClean="0"/>
              <a:t>DEVNET-1002</a:t>
            </a:r>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solidFill>
                  <a:srgbClr val="FFFFFF">
                    <a:alpha val="60000"/>
                  </a:srgbClr>
                </a:solidFill>
              </a:rPr>
              <a:pPr/>
              <a:t>3</a:t>
            </a:fld>
            <a:endParaRPr lang="uk-UA" dirty="0">
              <a:solidFill>
                <a:srgbClr val="FFFFFF">
                  <a:alpha val="60000"/>
                </a:srgbClr>
              </a:solidFill>
            </a:endParaRPr>
          </a:p>
        </p:txBody>
      </p:sp>
    </p:spTree>
    <p:extLst>
      <p:ext uri="{BB962C8B-B14F-4D97-AF65-F5344CB8AC3E}">
        <p14:creationId xmlns:p14="http://schemas.microsoft.com/office/powerpoint/2010/main" val="9849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endParaRPr lang="en-US" sz="1400" dirty="0"/>
          </a:p>
          <a:p>
            <a:pPr marL="0" lvl="0" indent="0" fontAlgn="auto">
              <a:lnSpc>
                <a:spcPct val="100000"/>
              </a:lnSpc>
              <a:spcBef>
                <a:spcPts val="0"/>
              </a:spcBef>
              <a:spcAft>
                <a:spcPts val="0"/>
              </a:spcAft>
              <a:buSzTx/>
              <a:buNone/>
            </a:pPr>
            <a:r>
              <a:rPr lang="en-US" sz="1400" dirty="0" smtClean="0"/>
              <a:t>Source </a:t>
            </a:r>
            <a:r>
              <a:rPr lang="en-US" sz="1400" dirty="0"/>
              <a:t>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5"/>
              </a:rPr>
              <a:t>https://</a:t>
            </a:r>
            <a:r>
              <a:rPr lang="en-US" sz="1400" dirty="0" smtClean="0">
                <a:hlinkClick r:id="rId5"/>
              </a:rPr>
              <a:t>github.com/ansible/ansible-modules-core/tree/stable-2.2/network</a:t>
            </a:r>
            <a:r>
              <a:rPr lang="en-US" sz="1400" dirty="0" smtClean="0"/>
              <a:t> </a:t>
            </a:r>
            <a:endParaRPr lang="en-US" sz="1400" dirty="0"/>
          </a:p>
          <a:p>
            <a:pPr marL="285750" indent="-285750" fontAlgn="auto">
              <a:lnSpc>
                <a:spcPct val="100000"/>
              </a:lnSpc>
              <a:spcBef>
                <a:spcPts val="0"/>
              </a:spcBef>
              <a:spcAft>
                <a:spcPts val="0"/>
              </a:spcAft>
              <a:buSzTx/>
            </a:pPr>
            <a:r>
              <a:rPr lang="en-US" sz="1400" dirty="0"/>
              <a:t>Napalm - </a:t>
            </a:r>
            <a:r>
              <a:rPr lang="en-US" sz="1400" dirty="0">
                <a:hlinkClick r:id="rId6"/>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endParaRPr lang="en-US" sz="1400" dirty="0" smtClean="0"/>
          </a:p>
          <a:p>
            <a:pPr marL="0" lvl="0" indent="0" fontAlgn="auto">
              <a:lnSpc>
                <a:spcPct val="100000"/>
              </a:lnSpc>
              <a:spcBef>
                <a:spcPts val="0"/>
              </a:spcBef>
              <a:spcAft>
                <a:spcPts val="0"/>
              </a:spcAft>
              <a:buSzTx/>
              <a:buNone/>
            </a:pPr>
            <a:r>
              <a:rPr lang="en-US" sz="1400" dirty="0" smtClean="0"/>
              <a:t>Blogs</a:t>
            </a:r>
            <a:r>
              <a:rPr lang="en-US" sz="1400" dirty="0"/>
              <a:t>:</a:t>
            </a:r>
          </a:p>
          <a:p>
            <a:pPr marL="285750" indent="-285750" fontAlgn="auto">
              <a:lnSpc>
                <a:spcPct val="100000"/>
              </a:lnSpc>
              <a:spcBef>
                <a:spcPts val="0"/>
              </a:spcBef>
              <a:spcAft>
                <a:spcPts val="0"/>
              </a:spcAft>
              <a:buSzTx/>
            </a:pPr>
            <a:r>
              <a:rPr lang="en-US" sz="1400" dirty="0">
                <a:hlinkClick r:id="rId7"/>
              </a:rPr>
              <a:t>https://pynet.twb-tech.com/</a:t>
            </a:r>
            <a:endParaRPr lang="en-US" sz="1400" dirty="0"/>
          </a:p>
          <a:p>
            <a:pPr marL="285750" lvl="0" indent="-285750" fontAlgn="auto">
              <a:lnSpc>
                <a:spcPct val="100000"/>
              </a:lnSpc>
              <a:spcBef>
                <a:spcPts val="0"/>
              </a:spcBef>
              <a:spcAft>
                <a:spcPts val="0"/>
              </a:spcAft>
              <a:buSzTx/>
            </a:pPr>
            <a:r>
              <a:rPr lang="en-US" sz="1400" dirty="0">
                <a:hlinkClick r:id="rId8"/>
              </a:rPr>
              <a:t>http://jedelman.com</a:t>
            </a:r>
            <a:endParaRPr lang="en-US" sz="1400" dirty="0"/>
          </a:p>
          <a:p>
            <a:pPr marL="285750" lvl="0" indent="-285750" fontAlgn="auto">
              <a:lnSpc>
                <a:spcPct val="100000"/>
              </a:lnSpc>
              <a:spcBef>
                <a:spcPts val="0"/>
              </a:spcBef>
              <a:spcAft>
                <a:spcPts val="0"/>
              </a:spcAft>
              <a:buSzTx/>
            </a:pPr>
            <a:r>
              <a:rPr lang="en-US" sz="1400" dirty="0">
                <a:hlinkClick r:id="rId9"/>
              </a:rPr>
              <a:t>https://networklore.com/</a:t>
            </a:r>
            <a:endParaRPr lang="en-US" sz="1400" dirty="0"/>
          </a:p>
          <a:p>
            <a:endParaRPr lang="en-US" dirty="0"/>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Slide Number Placeholder 1"/>
          <p:cNvSpPr>
            <a:spLocks noGrp="1"/>
          </p:cNvSpPr>
          <p:nvPr>
            <p:ph type="sldNum" sz="quarter" idx="4"/>
          </p:nvPr>
        </p:nvSpPr>
        <p:spPr/>
        <p:txBody>
          <a:bodyPr/>
          <a:lstStyle/>
          <a:p>
            <a:fld id="{96A97DD0-5BE7-4856-A2A9-C42C6688E607}" type="slidenum">
              <a:rPr lang="uk-UA" smtClean="0"/>
              <a:pPr/>
              <a:t>30</a:t>
            </a:fld>
            <a:endParaRPr lang="uk-UA" dirty="0"/>
          </a:p>
        </p:txBody>
      </p:sp>
    </p:spTree>
    <p:extLst>
      <p:ext uri="{BB962C8B-B14F-4D97-AF65-F5344CB8AC3E}">
        <p14:creationId xmlns:p14="http://schemas.microsoft.com/office/powerpoint/2010/main" val="5415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Complete Your Online Session Evaluation</a:t>
            </a:r>
            <a:endParaRPr lang="en-AU" dirty="0"/>
          </a:p>
        </p:txBody>
      </p:sp>
      <p:sp>
        <p:nvSpPr>
          <p:cNvPr id="2" name="Slide Number Placeholder 1"/>
          <p:cNvSpPr>
            <a:spLocks noGrp="1"/>
          </p:cNvSpPr>
          <p:nvPr>
            <p:ph type="sldNum" sz="quarter" idx="4"/>
          </p:nvPr>
        </p:nvSpPr>
        <p:spPr/>
        <p:txBody>
          <a:bodyPr/>
          <a:lstStyle/>
          <a:p>
            <a:fld id="{96A97DD0-5BE7-4856-A2A9-C42C6688E607}" type="slidenum">
              <a:rPr lang="en-AU" smtClean="0"/>
              <a:pPr/>
              <a:t>31</a:t>
            </a:fld>
            <a:endParaRPr lang="en-AU" dirty="0"/>
          </a:p>
        </p:txBody>
      </p:sp>
      <p:sp>
        <p:nvSpPr>
          <p:cNvPr id="3" name="Footer Placeholder 2"/>
          <p:cNvSpPr>
            <a:spLocks noGrp="1"/>
          </p:cNvSpPr>
          <p:nvPr>
            <p:ph type="ftr" sz="quarter" idx="3"/>
          </p:nvPr>
        </p:nvSpPr>
        <p:spPr/>
        <p:txBody>
          <a:bodyPr/>
          <a:lstStyle/>
          <a:p>
            <a:pPr defTabSz="610744"/>
            <a:r>
              <a:rPr lang="en-US">
                <a:ea typeface="ＭＳ Ｐゴシック" charset="0"/>
              </a:rPr>
              <a:t>Presentation ID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969" y="1128177"/>
            <a:ext cx="3471405" cy="2314270"/>
          </a:xfrm>
          <a:prstGeom prst="rect">
            <a:avLst/>
          </a:prstGeom>
        </p:spPr>
      </p:pic>
      <p:sp>
        <p:nvSpPr>
          <p:cNvPr id="7" name="Rectangle 7"/>
          <p:cNvSpPr>
            <a:spLocks/>
          </p:cNvSpPr>
          <p:nvPr/>
        </p:nvSpPr>
        <p:spPr bwMode="auto">
          <a:xfrm>
            <a:off x="5283097" y="3571161"/>
            <a:ext cx="3590541" cy="109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63500" rIns="138942" bIns="63500"/>
          <a:lstStyle/>
          <a:p>
            <a:r>
              <a:rPr lang="en-US" sz="1600" b="1" kern="1200" dirty="0">
                <a:solidFill>
                  <a:schemeClr val="tx1"/>
                </a:solidFill>
                <a:effectLst/>
                <a:latin typeface="Arial" pitchFamily="34" charset="0"/>
                <a:ea typeface="Apple LiGothic Medium" pitchFamily="2" charset="-120"/>
                <a:cs typeface="+mn-cs"/>
                <a:sym typeface="Arial" pitchFamily="34" charset="0"/>
              </a:rPr>
              <a:t>Learn online with Cisco Live! </a:t>
            </a:r>
          </a:p>
          <a:p>
            <a:r>
              <a:rPr lang="en-US" sz="1600" kern="1200" dirty="0">
                <a:solidFill>
                  <a:schemeClr val="tx1"/>
                </a:solidFill>
                <a:effectLst/>
                <a:latin typeface="Arial" pitchFamily="34" charset="0"/>
                <a:ea typeface="Apple LiGothic Medium" pitchFamily="2" charset="-120"/>
                <a:cs typeface="+mn-cs"/>
                <a:sym typeface="Arial" pitchFamily="34" charset="0"/>
              </a:rPr>
              <a:t>Visit us online after the conference for full access to session videos and presentations. </a:t>
            </a:r>
            <a:r>
              <a:rPr lang="en-US" sz="1600" u="sng" kern="1200" dirty="0">
                <a:solidFill>
                  <a:srgbClr val="FFFFFF"/>
                </a:solidFill>
                <a:effectLst/>
                <a:latin typeface="Arial" pitchFamily="34" charset="0"/>
                <a:ea typeface="Apple LiGothic Medium" pitchFamily="2" charset="-120"/>
                <a:cs typeface="+mn-cs"/>
                <a:sym typeface="Arial" pitchFamily="34" charset="0"/>
                <a:hlinkClick r:id="rId3"/>
              </a:rPr>
              <a:t>www.CiscoLiveAPAC.com</a:t>
            </a:r>
            <a:endParaRPr lang="en-AU" sz="1600" kern="1200" dirty="0">
              <a:solidFill>
                <a:srgbClr val="FFFFFF"/>
              </a:solidFill>
              <a:effectLst/>
              <a:latin typeface="Arial" pitchFamily="34" charset="0"/>
              <a:ea typeface="Apple LiGothic Medium" pitchFamily="2" charset="-120"/>
              <a:cs typeface="+mn-cs"/>
              <a:sym typeface="Arial" pitchFamily="34" charset="0"/>
            </a:endParaRPr>
          </a:p>
          <a:p>
            <a:pPr marL="11113" defTabSz="914400" fontAlgn="base">
              <a:spcBef>
                <a:spcPct val="0"/>
              </a:spcBef>
              <a:spcAft>
                <a:spcPct val="0"/>
              </a:spcAft>
            </a:pPr>
            <a:endParaRPr lang="en-AU" sz="1000" dirty="0">
              <a:solidFill>
                <a:srgbClr val="FFFFFF"/>
              </a:solidFill>
              <a:latin typeface="+mn-lt"/>
              <a:sym typeface="Arial" pitchFamily="34" charset="0"/>
            </a:endParaRPr>
          </a:p>
        </p:txBody>
      </p:sp>
      <p:sp>
        <p:nvSpPr>
          <p:cNvPr id="8" name="Content Placeholder 2"/>
          <p:cNvSpPr txBox="1">
            <a:spLocks/>
          </p:cNvSpPr>
          <p:nvPr/>
        </p:nvSpPr>
        <p:spPr>
          <a:xfrm>
            <a:off x="353786" y="1077913"/>
            <a:ext cx="4709031" cy="3901581"/>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a:lnSpc>
                <a:spcPct val="100000"/>
              </a:lnSpc>
              <a:spcBef>
                <a:spcPts val="0"/>
              </a:spcBef>
              <a:buClr>
                <a:schemeClr val="tx1"/>
              </a:buClr>
              <a:buSzPct val="80000"/>
              <a:buNone/>
            </a:pPr>
            <a:r>
              <a:rPr lang="en-US" sz="2000" b="0" kern="1200" dirty="0">
                <a:solidFill>
                  <a:schemeClr val="tx1"/>
                </a:solidFill>
                <a:latin typeface="+mn-lt"/>
                <a:ea typeface="+mn-ea"/>
                <a:cs typeface="+mn-cs"/>
                <a:sym typeface="Arial" pitchFamily="34" charset="0"/>
              </a:rPr>
              <a:t>Give us your feedback and</a:t>
            </a:r>
            <a:r>
              <a:rPr lang="en-US" sz="2000" b="0" kern="1200" baseline="0" dirty="0">
                <a:solidFill>
                  <a:schemeClr val="tx1"/>
                </a:solidFill>
                <a:latin typeface="+mn-lt"/>
                <a:ea typeface="+mn-ea"/>
                <a:cs typeface="+mn-cs"/>
                <a:sym typeface="Arial" pitchFamily="34" charset="0"/>
              </a:rPr>
              <a:t> receive a </a:t>
            </a:r>
            <a:r>
              <a:rPr lang="en-US" sz="2000" b="1" kern="1200" baseline="0" dirty="0">
                <a:solidFill>
                  <a:schemeClr val="tx1"/>
                </a:solidFill>
                <a:latin typeface="+mn-lt"/>
                <a:ea typeface="+mn-ea"/>
                <a:cs typeface="+mn-cs"/>
                <a:sym typeface="Arial" pitchFamily="34" charset="0"/>
              </a:rPr>
              <a:t>Cisco Live</a:t>
            </a:r>
            <a:r>
              <a:rPr lang="en-US" sz="2000" b="1" kern="1200" dirty="0">
                <a:solidFill>
                  <a:schemeClr val="tx1"/>
                </a:solidFill>
                <a:latin typeface="+mn-lt"/>
                <a:ea typeface="+mn-ea"/>
                <a:cs typeface="+mn-cs"/>
                <a:sym typeface="Arial" pitchFamily="34" charset="0"/>
              </a:rPr>
              <a:t> </a:t>
            </a:r>
            <a:r>
              <a:rPr lang="en-US" sz="2000" b="1" kern="1200" baseline="0" dirty="0">
                <a:solidFill>
                  <a:schemeClr val="tx1"/>
                </a:solidFill>
                <a:latin typeface="+mn-lt"/>
                <a:ea typeface="+mn-ea"/>
                <a:cs typeface="+mn-cs"/>
                <a:sym typeface="Arial" pitchFamily="34" charset="0"/>
              </a:rPr>
              <a:t>2017 Cap </a:t>
            </a:r>
            <a:r>
              <a:rPr lang="en-US" sz="2000" b="0" kern="1200" baseline="0" dirty="0">
                <a:solidFill>
                  <a:schemeClr val="tx1"/>
                </a:solidFill>
                <a:latin typeface="+mn-lt"/>
                <a:ea typeface="+mn-ea"/>
                <a:cs typeface="+mn-cs"/>
                <a:sym typeface="Arial" pitchFamily="34" charset="0"/>
              </a:rPr>
              <a:t>by completing </a:t>
            </a:r>
            <a:r>
              <a:rPr lang="en-US" sz="2000" b="0" kern="1200" dirty="0">
                <a:solidFill>
                  <a:schemeClr val="tx1"/>
                </a:solidFill>
                <a:latin typeface="+mn-lt"/>
                <a:ea typeface="+mn-ea"/>
                <a:cs typeface="+mn-cs"/>
                <a:sym typeface="Arial" pitchFamily="34" charset="0"/>
              </a:rPr>
              <a:t>the overall</a:t>
            </a:r>
            <a:r>
              <a:rPr lang="en-US" sz="2000" b="0" kern="1200" baseline="0" dirty="0">
                <a:solidFill>
                  <a:schemeClr val="tx1"/>
                </a:solidFill>
                <a:latin typeface="+mn-lt"/>
                <a:ea typeface="+mn-ea"/>
                <a:cs typeface="+mn-cs"/>
                <a:sym typeface="Arial" pitchFamily="34" charset="0"/>
              </a:rPr>
              <a:t> event evaluation and 5 session </a:t>
            </a:r>
            <a:r>
              <a:rPr lang="en-US" sz="2000" dirty="0"/>
              <a:t>e</a:t>
            </a:r>
            <a:r>
              <a:rPr lang="en-US" sz="2000" b="0" kern="1200" baseline="0" dirty="0">
                <a:solidFill>
                  <a:schemeClr val="tx1"/>
                </a:solidFill>
                <a:latin typeface="+mn-lt"/>
                <a:ea typeface="+mn-ea"/>
                <a:cs typeface="+mn-cs"/>
                <a:sym typeface="Arial" pitchFamily="34" charset="0"/>
              </a:rPr>
              <a:t>valuations.</a:t>
            </a:r>
          </a:p>
          <a:p>
            <a:pPr marL="1785" indent="0">
              <a:lnSpc>
                <a:spcPct val="100000"/>
              </a:lnSpc>
              <a:spcBef>
                <a:spcPts val="0"/>
              </a:spcBef>
              <a:buClr>
                <a:schemeClr val="tx1"/>
              </a:buClr>
              <a:buSzPct val="80000"/>
              <a:buNone/>
            </a:pPr>
            <a:endParaRPr lang="en-US" sz="2000" dirty="0"/>
          </a:p>
          <a:p>
            <a:pPr marL="1785" indent="0">
              <a:lnSpc>
                <a:spcPct val="100000"/>
              </a:lnSpc>
              <a:spcBef>
                <a:spcPts val="0"/>
              </a:spcBef>
              <a:buClr>
                <a:schemeClr val="tx1"/>
              </a:buClr>
              <a:buSzPct val="80000"/>
              <a:buNone/>
            </a:pPr>
            <a:r>
              <a:rPr lang="en-AU" sz="2000" dirty="0"/>
              <a:t>All evaluations can be completed via the Cisco Live Mobile App. </a:t>
            </a: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endParaRPr lang="en-AU" sz="2000" b="0" kern="1200" dirty="0">
              <a:solidFill>
                <a:schemeClr val="tx1"/>
              </a:solidFill>
              <a:latin typeface="+mn-lt"/>
              <a:ea typeface="+mn-ea"/>
              <a:cs typeface="+mn-cs"/>
              <a:sym typeface="Arial" pitchFamily="34" charset="0"/>
            </a:endParaRP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r>
              <a:rPr lang="en-AU" sz="2000" b="0" kern="1200" dirty="0">
                <a:solidFill>
                  <a:schemeClr val="tx1"/>
                </a:solidFill>
                <a:latin typeface="+mn-lt"/>
                <a:ea typeface="+mn-ea"/>
                <a:cs typeface="+mn-cs"/>
                <a:sym typeface="Arial" pitchFamily="34" charset="0"/>
              </a:rPr>
              <a:t>Caps can be collected Friday 10 March at Registration.</a:t>
            </a:r>
            <a:endParaRPr lang="en-AU" sz="1800" b="0" kern="1200" dirty="0">
              <a:solidFill>
                <a:schemeClr val="tx1"/>
              </a:solidFill>
              <a:latin typeface="+mn-lt"/>
              <a:ea typeface="+mn-ea"/>
              <a:cs typeface="+mn-cs"/>
              <a:sym typeface="Arial" pitchFamily="34" charset="0"/>
            </a:endParaRPr>
          </a:p>
          <a:p>
            <a:pPr lvl="1">
              <a:buClr>
                <a:schemeClr val="tx1"/>
              </a:buClr>
              <a:buSzPct val="80000"/>
            </a:pPr>
            <a:endParaRPr lang="en-US" sz="1800" b="0" u="sng" dirty="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72437055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 &amp; A</a:t>
            </a:r>
          </a:p>
        </p:txBody>
      </p:sp>
      <p:sp>
        <p:nvSpPr>
          <p:cNvPr id="2" name="Slide Number Placeholder 1"/>
          <p:cNvSpPr>
            <a:spLocks noGrp="1"/>
          </p:cNvSpPr>
          <p:nvPr>
            <p:ph type="sldNum" sz="quarter" idx="4"/>
          </p:nvPr>
        </p:nvSpPr>
        <p:spPr/>
        <p:txBody>
          <a:bodyPr/>
          <a:lstStyle/>
          <a:p>
            <a:fld id="{96A97DD0-5BE7-4856-A2A9-C42C6688E607}" type="slidenum">
              <a:rPr lang="en-AU" smtClean="0"/>
              <a:pPr/>
              <a:t>32</a:t>
            </a:fld>
            <a:endParaRPr lang="en-AU"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59128063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DEVNET-1002</a:t>
            </a:r>
            <a:endParaRPr lang="en-US"/>
          </a:p>
        </p:txBody>
      </p:sp>
      <p:sp>
        <p:nvSpPr>
          <p:cNvPr id="2" name="Slide Number Placeholder 1"/>
          <p:cNvSpPr>
            <a:spLocks noGrp="1"/>
          </p:cNvSpPr>
          <p:nvPr>
            <p:ph type="sldNum" sz="quarter" idx="4"/>
          </p:nvPr>
        </p:nvSpPr>
        <p:spPr/>
        <p:txBody>
          <a:bodyPr/>
          <a:lstStyle/>
          <a:p>
            <a:fld id="{96A97DD0-5BE7-4856-A2A9-C42C6688E607}" type="slidenum">
              <a:rPr lang="uk-UA" smtClean="0">
                <a:solidFill>
                  <a:srgbClr val="FFFFFF">
                    <a:alpha val="60000"/>
                  </a:srgbClr>
                </a:solidFill>
              </a:rPr>
              <a:pPr/>
              <a:t>33</a:t>
            </a:fld>
            <a:endParaRPr lang="uk-UA" dirty="0">
              <a:solidFill>
                <a:srgbClr val="FFFFFF">
                  <a:alpha val="60000"/>
                </a:srgbClr>
              </a:solidFill>
            </a:endParaRPr>
          </a:p>
        </p:txBody>
      </p:sp>
    </p:spTree>
    <p:extLst>
      <p:ext uri="{BB962C8B-B14F-4D97-AF65-F5344CB8AC3E}">
        <p14:creationId xmlns:p14="http://schemas.microsoft.com/office/powerpoint/2010/main" val="20310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a:t>
            </a:r>
            <a:r>
              <a:rPr lang="en-US" dirty="0" smtClean="0"/>
              <a:t>5.0.28</a:t>
            </a:r>
          </a:p>
          <a:p>
            <a:r>
              <a:rPr lang="en-US" dirty="0" smtClean="0"/>
              <a:t>Docker 1.13.1</a:t>
            </a:r>
            <a:endParaRPr lang="en-US" dirty="0"/>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34</a:t>
            </a:fld>
            <a:endParaRPr lang="uk-UA" dirty="0"/>
          </a:p>
        </p:txBody>
      </p:sp>
    </p:spTree>
    <p:extLst>
      <p:ext uri="{BB962C8B-B14F-4D97-AF65-F5344CB8AC3E}">
        <p14:creationId xmlns:p14="http://schemas.microsoft.com/office/powerpoint/2010/main" val="1031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35</a:t>
            </a:fld>
            <a:endParaRPr lang="uk-UA" dirty="0"/>
          </a:p>
        </p:txBody>
      </p:sp>
    </p:spTree>
    <p:extLst>
      <p:ext uri="{BB962C8B-B14F-4D97-AF65-F5344CB8AC3E}">
        <p14:creationId xmlns:p14="http://schemas.microsoft.com/office/powerpoint/2010/main" val="7507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36</a:t>
            </a:fld>
            <a:endParaRPr lang="uk-UA" dirty="0"/>
          </a:p>
        </p:txBody>
      </p:sp>
    </p:spTree>
    <p:extLst>
      <p:ext uri="{BB962C8B-B14F-4D97-AF65-F5344CB8AC3E}">
        <p14:creationId xmlns:p14="http://schemas.microsoft.com/office/powerpoint/2010/main" val="108865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DEVNET-1002</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37</a:t>
            </a:fld>
            <a:endParaRPr lang="uk-UA" dirty="0"/>
          </a:p>
        </p:txBody>
      </p:sp>
    </p:spTree>
    <p:extLst>
      <p:ext uri="{BB962C8B-B14F-4D97-AF65-F5344CB8AC3E}">
        <p14:creationId xmlns:p14="http://schemas.microsoft.com/office/powerpoint/2010/main" val="11314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0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t>
            </a:r>
            <a:r>
              <a:rPr lang="en-US" dirty="0" smtClean="0"/>
              <a:t>is this guy?</a:t>
            </a:r>
            <a:endParaRPr lang="en-US" dirty="0"/>
          </a:p>
        </p:txBody>
      </p:sp>
      <p:sp>
        <p:nvSpPr>
          <p:cNvPr id="5" name="Content Placeholder 4"/>
          <p:cNvSpPr>
            <a:spLocks noGrp="1"/>
          </p:cNvSpPr>
          <p:nvPr>
            <p:ph sz="quarter" idx="11"/>
          </p:nvPr>
        </p:nvSpPr>
        <p:spPr>
          <a:xfrm>
            <a:off x="356616" y="1241425"/>
            <a:ext cx="4799012" cy="3097819"/>
          </a:xfrm>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a:t>
            </a:r>
            <a:r>
              <a:rPr lang="en-US" dirty="0" smtClean="0"/>
              <a:t>LULL “honing skills”</a:t>
            </a:r>
            <a:endParaRPr lang="en-US" dirty="0"/>
          </a:p>
          <a:p>
            <a:pPr>
              <a:spcBef>
                <a:spcPts val="600"/>
              </a:spcBef>
            </a:pPr>
            <a:r>
              <a:rPr lang="en-US" dirty="0"/>
              <a:t>2012 – </a:t>
            </a:r>
            <a:r>
              <a:rPr lang="en-US" dirty="0" smtClean="0"/>
              <a:t>DC Tech </a:t>
            </a:r>
            <a:r>
              <a:rPr lang="en-US" dirty="0"/>
              <a:t>(UCS,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46512" y="1241425"/>
            <a:ext cx="2176939" cy="3109913"/>
          </a:xfrm>
        </p:spPr>
      </p:pic>
      <p:sp>
        <p:nvSpPr>
          <p:cNvPr id="2" name="Slide Number Placeholder 1"/>
          <p:cNvSpPr>
            <a:spLocks noGrp="1"/>
          </p:cNvSpPr>
          <p:nvPr>
            <p:ph type="sldNum" sz="quarter" idx="4"/>
          </p:nvPr>
        </p:nvSpPr>
        <p:spPr/>
        <p:txBody>
          <a:bodyPr/>
          <a:lstStyle/>
          <a:p>
            <a:fld id="{96A97DD0-5BE7-4856-A2A9-C42C6688E607}" type="slidenum">
              <a:rPr lang="uk-UA" smtClean="0"/>
              <a:pPr/>
              <a:t>4</a:t>
            </a:fld>
            <a:endParaRPr lang="uk-UA" dirty="0"/>
          </a:p>
        </p:txBody>
      </p:sp>
    </p:spTree>
    <p:extLst>
      <p:ext uri="{BB962C8B-B14F-4D97-AF65-F5344CB8AC3E}">
        <p14:creationId xmlns:p14="http://schemas.microsoft.com/office/powerpoint/2010/main" val="565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a:t>
            </a:r>
            <a:r>
              <a:rPr lang="en-US" dirty="0" smtClean="0"/>
              <a:t>team</a:t>
            </a:r>
            <a:endParaRPr lang="en-US" dirty="0"/>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a:t>
            </a:r>
            <a:r>
              <a:rPr lang="en-US" dirty="0" smtClean="0"/>
              <a:t>Data </a:t>
            </a:r>
            <a:r>
              <a:rPr lang="en-US" dirty="0" err="1" smtClean="0"/>
              <a:t>centres</a:t>
            </a:r>
            <a:r>
              <a:rPr lang="en-US" dirty="0" smtClean="0"/>
              <a:t> </a:t>
            </a:r>
            <a:r>
              <a:rPr lang="en-US" dirty="0"/>
              <a:t>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5</a:t>
            </a:fld>
            <a:endParaRPr lang="uk-UA" dirty="0"/>
          </a:p>
        </p:txBody>
      </p:sp>
    </p:spTree>
    <p:extLst>
      <p:ext uri="{BB962C8B-B14F-4D97-AF65-F5344CB8AC3E}">
        <p14:creationId xmlns:p14="http://schemas.microsoft.com/office/powerpoint/2010/main" val="14477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96A97DD0-5BE7-4856-A2A9-C42C6688E607}" type="slidenum">
              <a:rPr lang="uk-UA" smtClean="0"/>
              <a:pPr/>
              <a:t>6</a:t>
            </a:fld>
            <a:endParaRPr lang="uk-UA" dirty="0"/>
          </a:p>
        </p:txBody>
      </p:sp>
    </p:spTree>
    <p:extLst>
      <p:ext uri="{BB962C8B-B14F-4D97-AF65-F5344CB8AC3E}">
        <p14:creationId xmlns:p14="http://schemas.microsoft.com/office/powerpoint/2010/main" val="11910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
        <p:nvSpPr>
          <p:cNvPr id="4" name="Slide Number Placeholder 3"/>
          <p:cNvSpPr>
            <a:spLocks noGrp="1"/>
          </p:cNvSpPr>
          <p:nvPr>
            <p:ph type="sldNum" sz="quarter" idx="4"/>
          </p:nvPr>
        </p:nvSpPr>
        <p:spPr/>
        <p:txBody>
          <a:bodyPr/>
          <a:lstStyle/>
          <a:p>
            <a:fld id="{96A97DD0-5BE7-4856-A2A9-C42C6688E607}" type="slidenum">
              <a:rPr lang="uk-UA" smtClean="0"/>
              <a:pPr/>
              <a:t>7</a:t>
            </a:fld>
            <a:endParaRPr lang="uk-UA" dirty="0"/>
          </a:p>
        </p:txBody>
      </p:sp>
    </p:spTree>
    <p:extLst>
      <p:ext uri="{BB962C8B-B14F-4D97-AF65-F5344CB8AC3E}">
        <p14:creationId xmlns:p14="http://schemas.microsoft.com/office/powerpoint/2010/main" val="10927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8</a:t>
            </a:fld>
            <a:endParaRPr lang="uk-UA" dirty="0"/>
          </a:p>
        </p:txBody>
      </p:sp>
    </p:spTree>
    <p:extLst>
      <p:ext uri="{BB962C8B-B14F-4D97-AF65-F5344CB8AC3E}">
        <p14:creationId xmlns:p14="http://schemas.microsoft.com/office/powerpoint/2010/main" val="143349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
        <p:nvSpPr>
          <p:cNvPr id="2" name="Slide Number Placeholder 1"/>
          <p:cNvSpPr>
            <a:spLocks noGrp="1"/>
          </p:cNvSpPr>
          <p:nvPr>
            <p:ph type="sldNum" sz="quarter" idx="4"/>
          </p:nvPr>
        </p:nvSpPr>
        <p:spPr/>
        <p:txBody>
          <a:bodyPr/>
          <a:lstStyle/>
          <a:p>
            <a:fld id="{96A97DD0-5BE7-4856-A2A9-C42C6688E607}" type="slidenum">
              <a:rPr lang="uk-UA" smtClean="0"/>
              <a:pPr/>
              <a:t>9</a:t>
            </a:fld>
            <a:endParaRPr lang="uk-UA" dirty="0"/>
          </a:p>
        </p:txBody>
      </p:sp>
    </p:spTree>
    <p:extLst>
      <p:ext uri="{BB962C8B-B14F-4D97-AF65-F5344CB8AC3E}">
        <p14:creationId xmlns:p14="http://schemas.microsoft.com/office/powerpoint/2010/main" val="8997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6">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32115_rev.potx" id="{6B06430E-E73C-442A-A3CB-D0AD286589C5}" vid="{A443AF0A-0432-4441-8649-76C9F41B8D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4180</TotalTime>
  <Words>2028</Words>
  <Application>Microsoft Macintosh PowerPoint</Application>
  <PresentationFormat>On-screen Show (16:9)</PresentationFormat>
  <Paragraphs>560</Paragraphs>
  <Slides>38</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Apple LiGothic Medium</vt:lpstr>
      <vt:lpstr>ArialMT</vt:lpstr>
      <vt:lpstr>Bookman Old Style</vt:lpstr>
      <vt:lpstr>Calibri</vt:lpstr>
      <vt:lpstr>CiscoSans</vt:lpstr>
      <vt:lpstr>CiscoSans ExtraLight</vt:lpstr>
      <vt:lpstr>CiscoSans Thin</vt:lpstr>
      <vt:lpstr>Courier</vt:lpstr>
      <vt:lpstr>ＭＳ Ｐゴシック</vt:lpstr>
      <vt:lpstr>Arial</vt:lpstr>
      <vt:lpstr>Cisco Live 2016</vt:lpstr>
      <vt:lpstr>PowerPoint Presentation</vt:lpstr>
      <vt:lpstr>NetDevOps for the  Evolving Network Engineer How to get started with APIs, Ansible and Python</vt:lpstr>
      <vt:lpstr>Agenda</vt:lpstr>
      <vt:lpstr>Who is this guy?</vt:lpstr>
      <vt:lpstr>Motivators for Automation</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Configuration Management Today: CLI</vt:lpstr>
      <vt:lpstr>APIs – Application Programming Interfaces</vt:lpstr>
      <vt:lpstr>Encoding Formats</vt:lpstr>
      <vt:lpstr>PowerPoint Presentation</vt:lpstr>
      <vt:lpstr>NETCONF Stack</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PowerPoint Presentation</vt:lpstr>
      <vt:lpstr>Infrastructure as Code Example</vt:lpstr>
      <vt:lpstr>Infrastructure as Code Exercise</vt:lpstr>
      <vt:lpstr>References</vt:lpstr>
      <vt:lpstr>Complete Your Online Session Evaluation</vt:lpstr>
      <vt:lpstr>Q &amp; A</vt:lpstr>
      <vt:lpstr>PowerPoint Presentation</vt:lpstr>
      <vt:lpstr>Building the Environment</vt:lpstr>
      <vt:lpstr>Building the Environment (cont)</vt:lpstr>
      <vt:lpstr>Configure and Start Routers</vt:lpstr>
      <vt:lpstr>Cisco Configuration Blueprints</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Decca Design</dc:creator>
  <cp:lastModifiedBy>Microsoft Office User</cp:lastModifiedBy>
  <cp:revision>90</cp:revision>
  <dcterms:created xsi:type="dcterms:W3CDTF">2016-01-31T19:15:57Z</dcterms:created>
  <dcterms:modified xsi:type="dcterms:W3CDTF">2017-03-10T04:25:01Z</dcterms:modified>
</cp:coreProperties>
</file>